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521" r:id="rId2"/>
    <p:sldMasterId id="2147484972" r:id="rId3"/>
    <p:sldMasterId id="2147484557" r:id="rId4"/>
  </p:sldMasterIdLst>
  <p:notesMasterIdLst>
    <p:notesMasterId r:id="rId47"/>
  </p:notesMasterIdLst>
  <p:handoutMasterIdLst>
    <p:handoutMasterId r:id="rId48"/>
  </p:handoutMasterIdLst>
  <p:sldIdLst>
    <p:sldId id="280" r:id="rId5"/>
    <p:sldId id="281" r:id="rId6"/>
    <p:sldId id="261" r:id="rId7"/>
    <p:sldId id="9285" r:id="rId8"/>
    <p:sldId id="264" r:id="rId9"/>
    <p:sldId id="9286" r:id="rId10"/>
    <p:sldId id="9272" r:id="rId11"/>
    <p:sldId id="9187" r:id="rId12"/>
    <p:sldId id="259" r:id="rId13"/>
    <p:sldId id="9273" r:id="rId14"/>
    <p:sldId id="6788" r:id="rId15"/>
    <p:sldId id="9221" r:id="rId16"/>
    <p:sldId id="9275" r:id="rId17"/>
    <p:sldId id="2733" r:id="rId18"/>
    <p:sldId id="9287" r:id="rId19"/>
    <p:sldId id="9265" r:id="rId20"/>
    <p:sldId id="9266" r:id="rId21"/>
    <p:sldId id="9267" r:id="rId22"/>
    <p:sldId id="9262" r:id="rId23"/>
    <p:sldId id="9280" r:id="rId24"/>
    <p:sldId id="9281" r:id="rId25"/>
    <p:sldId id="9283" r:id="rId26"/>
    <p:sldId id="9288" r:id="rId27"/>
    <p:sldId id="9297" r:id="rId28"/>
    <p:sldId id="294" r:id="rId29"/>
    <p:sldId id="9300" r:id="rId30"/>
    <p:sldId id="2738" r:id="rId31"/>
    <p:sldId id="9298" r:id="rId32"/>
    <p:sldId id="9303" r:id="rId33"/>
    <p:sldId id="9299" r:id="rId34"/>
    <p:sldId id="9294" r:id="rId35"/>
    <p:sldId id="9296" r:id="rId36"/>
    <p:sldId id="9295" r:id="rId37"/>
    <p:sldId id="289" r:id="rId38"/>
    <p:sldId id="9284" r:id="rId39"/>
    <p:sldId id="9305" r:id="rId40"/>
    <p:sldId id="9289" r:id="rId41"/>
    <p:sldId id="2720" r:id="rId42"/>
    <p:sldId id="9291" r:id="rId43"/>
    <p:sldId id="295" r:id="rId44"/>
    <p:sldId id="9290" r:id="rId45"/>
    <p:sldId id="27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6BD00"/>
    <a:srgbClr val="000000"/>
    <a:srgbClr val="353839"/>
    <a:srgbClr val="FF0000"/>
    <a:srgbClr val="A08958"/>
    <a:srgbClr val="D5D0CA"/>
    <a:srgbClr val="B0B0B0"/>
    <a:srgbClr val="35A936"/>
    <a:srgbClr val="3438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338D55-473B-470A-A447-1E8B698CB066}" v="3" dt="2020-05-06T11:49:08.171"/>
    <p1510:client id="{98CFC732-C9D2-4BAC-B838-AF2466824B94}" v="271" dt="2020-05-06T14:02:49.044"/>
    <p1510:client id="{D69F1D30-A8A5-4FC8-82FD-53FC96B552E7}" v="2" dt="2020-05-06T19:10:20.721"/>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24" autoAdjust="0"/>
    <p:restoredTop sz="94660"/>
  </p:normalViewPr>
  <p:slideViewPr>
    <p:cSldViewPr snapToGrid="0">
      <p:cViewPr varScale="1">
        <p:scale>
          <a:sx n="78" d="100"/>
          <a:sy n="78" d="100"/>
        </p:scale>
        <p:origin x="1195" y="77"/>
      </p:cViewPr>
      <p:guideLst/>
    </p:cSldViewPr>
  </p:slideViewPr>
  <p:notesTextViewPr>
    <p:cViewPr>
      <p:scale>
        <a:sx n="3" d="2"/>
        <a:sy n="3" d="2"/>
      </p:scale>
      <p:origin x="0" y="0"/>
    </p:cViewPr>
  </p:notesTextViewPr>
  <p:notesViewPr>
    <p:cSldViewPr snapToGrid="0">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657F01-D291-4E7D-95B6-40EF53E7B0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Futura PT Light" panose="020B0402020204020303" pitchFamily="34" charset="0"/>
            </a:endParaRPr>
          </a:p>
        </p:txBody>
      </p:sp>
      <p:sp>
        <p:nvSpPr>
          <p:cNvPr id="3" name="Date Placeholder 2">
            <a:extLst>
              <a:ext uri="{FF2B5EF4-FFF2-40B4-BE49-F238E27FC236}">
                <a16:creationId xmlns:a16="http://schemas.microsoft.com/office/drawing/2014/main" id="{F1745452-9E00-4344-9211-E87699826E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13A5CA-B87F-4D8F-8FAE-911DB14339A2}" type="datetimeFigureOut">
              <a:rPr lang="en-GB" smtClean="0">
                <a:latin typeface="Futura PT Light" panose="020B0402020204020303" pitchFamily="34" charset="0"/>
              </a:rPr>
              <a:t>31/07/2023</a:t>
            </a:fld>
            <a:endParaRPr lang="en-GB" dirty="0">
              <a:latin typeface="Futura PT Light" panose="020B0402020204020303" pitchFamily="34" charset="0"/>
            </a:endParaRPr>
          </a:p>
        </p:txBody>
      </p:sp>
      <p:sp>
        <p:nvSpPr>
          <p:cNvPr id="4" name="Footer Placeholder 3">
            <a:extLst>
              <a:ext uri="{FF2B5EF4-FFF2-40B4-BE49-F238E27FC236}">
                <a16:creationId xmlns:a16="http://schemas.microsoft.com/office/drawing/2014/main" id="{0AD97174-3F0C-407A-A1D3-28BEE17B9B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Futura PT Light" panose="020B0402020204020303" pitchFamily="34" charset="0"/>
            </a:endParaRPr>
          </a:p>
        </p:txBody>
      </p:sp>
      <p:sp>
        <p:nvSpPr>
          <p:cNvPr id="5" name="Slide Number Placeholder 4">
            <a:extLst>
              <a:ext uri="{FF2B5EF4-FFF2-40B4-BE49-F238E27FC236}">
                <a16:creationId xmlns:a16="http://schemas.microsoft.com/office/drawing/2014/main" id="{D1476079-EC60-4681-A6DB-CC7D063861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CD727A-6119-4788-BB47-5EAF1DD1E957}" type="slidenum">
              <a:rPr lang="en-GB" smtClean="0">
                <a:latin typeface="Futura PT Light" panose="020B0402020204020303" pitchFamily="34" charset="0"/>
              </a:rPr>
              <a:t>‹nr.›</a:t>
            </a:fld>
            <a:endParaRPr lang="en-GB" dirty="0">
              <a:latin typeface="Futura PT Light" panose="020B0402020204020303" pitchFamily="34" charset="0"/>
            </a:endParaRPr>
          </a:p>
        </p:txBody>
      </p:sp>
    </p:spTree>
    <p:extLst>
      <p:ext uri="{BB962C8B-B14F-4D97-AF65-F5344CB8AC3E}">
        <p14:creationId xmlns:p14="http://schemas.microsoft.com/office/powerpoint/2010/main" val="854269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E976CD-075D-4389-A2DD-0F6725F03C91}" type="datetimeFigureOut">
              <a:rPr lang="nl-BE" smtClean="0"/>
              <a:t>31/07/2023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CF5B3-F795-41E0-AF70-9A83B7B4FF73}" type="slidenum">
              <a:rPr lang="nl-BE" smtClean="0"/>
              <a:t>‹nr.›</a:t>
            </a:fld>
            <a:endParaRPr lang="nl-BE"/>
          </a:p>
        </p:txBody>
      </p:sp>
    </p:spTree>
    <p:extLst>
      <p:ext uri="{BB962C8B-B14F-4D97-AF65-F5344CB8AC3E}">
        <p14:creationId xmlns:p14="http://schemas.microsoft.com/office/powerpoint/2010/main" val="273595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aojuH-KVg9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utura PT Light"/>
                <a:hlinkClick r:id="rId3">
                  <a:extLst>
                    <a:ext uri="{A12FA001-AC4F-418D-AE19-62706E023703}">
                      <ahyp:hlinkClr xmlns:ahyp="http://schemas.microsoft.com/office/drawing/2018/hyperlinkcolor" val="tx"/>
                    </a:ext>
                  </a:extLst>
                </a:hlinkClick>
              </a:rPr>
              <a:t>https://www.youtube.com/watch?v=aojuH-KVg98</a:t>
            </a:r>
            <a:r>
              <a:rPr lang="en-US" sz="1200" dirty="0">
                <a:latin typeface="Futura PT Light"/>
              </a:rPr>
              <a:t> </a:t>
            </a:r>
          </a:p>
          <a:p>
            <a:endParaRPr lang="nl-BE" dirty="0"/>
          </a:p>
        </p:txBody>
      </p:sp>
      <p:sp>
        <p:nvSpPr>
          <p:cNvPr id="4" name="Tijdelijke aanduiding voor dianummer 3"/>
          <p:cNvSpPr>
            <a:spLocks noGrp="1"/>
          </p:cNvSpPr>
          <p:nvPr>
            <p:ph type="sldNum" sz="quarter" idx="5"/>
          </p:nvPr>
        </p:nvSpPr>
        <p:spPr/>
        <p:txBody>
          <a:bodyPr/>
          <a:lstStyle/>
          <a:p>
            <a:fld id="{EF0CF5B3-F795-41E0-AF70-9A83B7B4FF73}" type="slidenum">
              <a:rPr lang="nl-BE" smtClean="0"/>
              <a:t>33</a:t>
            </a:fld>
            <a:endParaRPr lang="nl-BE"/>
          </a:p>
        </p:txBody>
      </p:sp>
    </p:spTree>
    <p:extLst>
      <p:ext uri="{BB962C8B-B14F-4D97-AF65-F5344CB8AC3E}">
        <p14:creationId xmlns:p14="http://schemas.microsoft.com/office/powerpoint/2010/main" val="1930094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lding - slide - Club">
    <p:spTree>
      <p:nvGrpSpPr>
        <p:cNvPr id="1" name=""/>
        <p:cNvGrpSpPr/>
        <p:nvPr/>
      </p:nvGrpSpPr>
      <p:grpSpPr>
        <a:xfrm>
          <a:off x="0" y="0"/>
          <a:ext cx="0" cy="0"/>
          <a:chOff x="0" y="0"/>
          <a:chExt cx="0" cy="0"/>
        </a:xfrm>
      </p:grpSpPr>
      <p:pic>
        <p:nvPicPr>
          <p:cNvPr id="8" name="Afbeelding 7" descr="Afbeelding met buitenshuis, gebouw, hemel, stadion&#10;&#10;Automatisch gegenereerde beschrijving">
            <a:extLst>
              <a:ext uri="{FF2B5EF4-FFF2-40B4-BE49-F238E27FC236}">
                <a16:creationId xmlns:a16="http://schemas.microsoft.com/office/drawing/2014/main" id="{830820B7-BE3A-4B16-19E7-E30AA4555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 y="675"/>
            <a:ext cx="12189600" cy="6856650"/>
          </a:xfrm>
          <a:prstGeom prst="rect">
            <a:avLst/>
          </a:prstGeom>
        </p:spPr>
      </p:pic>
      <p:sp>
        <p:nvSpPr>
          <p:cNvPr id="6" name="Rectangle 5">
            <a:extLst>
              <a:ext uri="{FF2B5EF4-FFF2-40B4-BE49-F238E27FC236}">
                <a16:creationId xmlns:a16="http://schemas.microsoft.com/office/drawing/2014/main" id="{9D5677D7-8057-45F8-B1AC-50CEEDCDE8EB}"/>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pic>
        <p:nvPicPr>
          <p:cNvPr id="10" name="Afbeelding 9" descr="Afbeelding met Lettertype, Graphics, logo, grafische vormgeving&#10;&#10;Automatisch gegenereerde beschrijving">
            <a:extLst>
              <a:ext uri="{FF2B5EF4-FFF2-40B4-BE49-F238E27FC236}">
                <a16:creationId xmlns:a16="http://schemas.microsoft.com/office/drawing/2014/main" id="{FF2B05BD-9E20-5B16-5E20-49BD06A6B7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6000" y="2900429"/>
            <a:ext cx="5400000" cy="1057143"/>
          </a:xfrm>
          <a:prstGeom prst="rect">
            <a:avLst/>
          </a:prstGeom>
        </p:spPr>
      </p:pic>
    </p:spTree>
    <p:extLst>
      <p:ext uri="{BB962C8B-B14F-4D97-AF65-F5344CB8AC3E}">
        <p14:creationId xmlns:p14="http://schemas.microsoft.com/office/powerpoint/2010/main" val="92391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_2 Sections">
    <p:spTree>
      <p:nvGrpSpPr>
        <p:cNvPr id="1" name=""/>
        <p:cNvGrpSpPr/>
        <p:nvPr/>
      </p:nvGrpSpPr>
      <p:grpSpPr>
        <a:xfrm>
          <a:off x="0" y="0"/>
          <a:ext cx="0" cy="0"/>
          <a:chOff x="0" y="0"/>
          <a:chExt cx="0" cy="0"/>
        </a:xfrm>
      </p:grpSpPr>
      <p:pic>
        <p:nvPicPr>
          <p:cNvPr id="2" name="Afbeelding 1" descr="Afbeelding met wit, zwart, ontwerp&#10;&#10;Automatisch gegenereerde beschrijving">
            <a:extLst>
              <a:ext uri="{FF2B5EF4-FFF2-40B4-BE49-F238E27FC236}">
                <a16:creationId xmlns:a16="http://schemas.microsoft.com/office/drawing/2014/main" id="{08682304-6F0E-8680-E517-2651FBCDA0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5" name="Picture Placeholder 14">
            <a:extLst>
              <a:ext uri="{FF2B5EF4-FFF2-40B4-BE49-F238E27FC236}">
                <a16:creationId xmlns:a16="http://schemas.microsoft.com/office/drawing/2014/main" id="{2C1ED690-E799-41C8-87F7-8532CB1F7F6C}"/>
              </a:ext>
            </a:extLst>
          </p:cNvPr>
          <p:cNvSpPr>
            <a:spLocks noGrp="1"/>
          </p:cNvSpPr>
          <p:nvPr>
            <p:ph type="pic" sz="quarter" idx="10"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908737 w 6096000"/>
              <a:gd name="connsiteY3" fmla="*/ 6858000 h 6858000"/>
              <a:gd name="connsiteX4" fmla="*/ 908737 w 6096000"/>
              <a:gd name="connsiteY4" fmla="*/ 4425748 h 6858000"/>
              <a:gd name="connsiteX5" fmla="*/ 822 w 6096000"/>
              <a:gd name="connsiteY5" fmla="*/ 4425748 h 6858000"/>
              <a:gd name="connsiteX6" fmla="*/ 822 w 6096000"/>
              <a:gd name="connsiteY6" fmla="*/ 4899542 h 6858000"/>
              <a:gd name="connsiteX7" fmla="*/ 347389 w 6096000"/>
              <a:gd name="connsiteY7" fmla="*/ 4899542 h 6858000"/>
              <a:gd name="connsiteX8" fmla="*/ 347389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6096000" y="0"/>
                </a:lnTo>
                <a:lnTo>
                  <a:pt x="6096000" y="6858000"/>
                </a:lnTo>
                <a:lnTo>
                  <a:pt x="908737" y="6858000"/>
                </a:lnTo>
                <a:lnTo>
                  <a:pt x="908737" y="4425748"/>
                </a:lnTo>
                <a:lnTo>
                  <a:pt x="822" y="4425748"/>
                </a:lnTo>
                <a:lnTo>
                  <a:pt x="822" y="4899542"/>
                </a:lnTo>
                <a:lnTo>
                  <a:pt x="347389" y="4899542"/>
                </a:lnTo>
                <a:lnTo>
                  <a:pt x="347389" y="6858000"/>
                </a:lnTo>
                <a:lnTo>
                  <a:pt x="0" y="6858000"/>
                </a:lnTo>
                <a:close/>
              </a:path>
            </a:pathLst>
          </a:custGeom>
        </p:spPr>
        <p:txBody>
          <a:bodyPr wrap="square" lIns="91440" tIns="45720" rIns="91440"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a:latin typeface="Futura PT Light" panose="020B04020202040203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7" name="Picture Placeholder 6">
            <a:extLst>
              <a:ext uri="{FF2B5EF4-FFF2-40B4-BE49-F238E27FC236}">
                <a16:creationId xmlns:a16="http://schemas.microsoft.com/office/drawing/2014/main" id="{B5C836E5-129F-4344-9706-204EEAAF54BC}"/>
              </a:ext>
            </a:extLst>
          </p:cNvPr>
          <p:cNvSpPr>
            <a:spLocks noGrp="1"/>
          </p:cNvSpPr>
          <p:nvPr>
            <p:ph type="pic" sz="quarter" idx="12"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1860581 w 6096000"/>
              <a:gd name="connsiteY3" fmla="*/ 6858000 h 6858000"/>
              <a:gd name="connsiteX4" fmla="*/ 1860581 w 6096000"/>
              <a:gd name="connsiteY4" fmla="*/ 6384765 h 6858000"/>
              <a:gd name="connsiteX5" fmla="*/ 1021980 w 6096000"/>
              <a:gd name="connsiteY5" fmla="*/ 6384765 h 6858000"/>
              <a:gd name="connsiteX6" fmla="*/ 1277342 w 6096000"/>
              <a:gd name="connsiteY6" fmla="*/ 6140274 h 6858000"/>
              <a:gd name="connsiteX7" fmla="*/ 1491497 w 6096000"/>
              <a:gd name="connsiteY7" fmla="*/ 5929080 h 6858000"/>
              <a:gd name="connsiteX8" fmla="*/ 1667377 w 6096000"/>
              <a:gd name="connsiteY8" fmla="*/ 5720623 h 6858000"/>
              <a:gd name="connsiteX9" fmla="*/ 1802249 w 6096000"/>
              <a:gd name="connsiteY9" fmla="*/ 5471570 h 6858000"/>
              <a:gd name="connsiteX10" fmla="*/ 1849637 w 6096000"/>
              <a:gd name="connsiteY10" fmla="*/ 5184201 h 6858000"/>
              <a:gd name="connsiteX11" fmla="*/ 1785846 w 6096000"/>
              <a:gd name="connsiteY11" fmla="*/ 4847199 h 6858000"/>
              <a:gd name="connsiteX12" fmla="*/ 1623635 w 6096000"/>
              <a:gd name="connsiteY12" fmla="*/ 4600636 h 6858000"/>
              <a:gd name="connsiteX13" fmla="*/ 1408085 w 6096000"/>
              <a:gd name="connsiteY13" fmla="*/ 4454397 h 6858000"/>
              <a:gd name="connsiteX14" fmla="*/ 992795 w 6096000"/>
              <a:gd name="connsiteY14" fmla="*/ 4371028 h 6858000"/>
              <a:gd name="connsiteX15" fmla="*/ 570987 w 6096000"/>
              <a:gd name="connsiteY15" fmla="*/ 4450297 h 6858000"/>
              <a:gd name="connsiteX16" fmla="*/ 321550 w 6096000"/>
              <a:gd name="connsiteY16" fmla="*/ 4622503 h 6858000"/>
              <a:gd name="connsiteX17" fmla="*/ 146442 w 6096000"/>
              <a:gd name="connsiteY17" fmla="*/ 4906471 h 6858000"/>
              <a:gd name="connsiteX18" fmla="*/ 69833 w 6096000"/>
              <a:gd name="connsiteY18" fmla="*/ 5231640 h 6858000"/>
              <a:gd name="connsiteX19" fmla="*/ 631636 w 6096000"/>
              <a:gd name="connsiteY19" fmla="*/ 5231640 h 6858000"/>
              <a:gd name="connsiteX20" fmla="*/ 658085 w 6096000"/>
              <a:gd name="connsiteY20" fmla="*/ 5073815 h 6858000"/>
              <a:gd name="connsiteX21" fmla="*/ 733782 w 6096000"/>
              <a:gd name="connsiteY21" fmla="*/ 4932411 h 6858000"/>
              <a:gd name="connsiteX22" fmla="*/ 823160 w 6096000"/>
              <a:gd name="connsiteY22" fmla="*/ 4869458 h 6858000"/>
              <a:gd name="connsiteX23" fmla="*/ 956315 w 6096000"/>
              <a:gd name="connsiteY23" fmla="*/ 4844822 h 6858000"/>
              <a:gd name="connsiteX24" fmla="*/ 1085365 w 6096000"/>
              <a:gd name="connsiteY24" fmla="*/ 4863072 h 6858000"/>
              <a:gd name="connsiteX25" fmla="*/ 1178847 w 6096000"/>
              <a:gd name="connsiteY25" fmla="*/ 4914165 h 6858000"/>
              <a:gd name="connsiteX26" fmla="*/ 1248161 w 6096000"/>
              <a:gd name="connsiteY26" fmla="*/ 5020902 h 6858000"/>
              <a:gd name="connsiteX27" fmla="*/ 1273697 w 6096000"/>
              <a:gd name="connsiteY27" fmla="*/ 5155008 h 6858000"/>
              <a:gd name="connsiteX28" fmla="*/ 1221256 w 6096000"/>
              <a:gd name="connsiteY28" fmla="*/ 5391289 h 6858000"/>
              <a:gd name="connsiteX29" fmla="*/ 1127774 w 6096000"/>
              <a:gd name="connsiteY29" fmla="*/ 5567360 h 6858000"/>
              <a:gd name="connsiteX30" fmla="*/ 948106 w 6096000"/>
              <a:gd name="connsiteY30" fmla="*/ 5805922 h 6858000"/>
              <a:gd name="connsiteX31" fmla="*/ 730134 w 6096000"/>
              <a:gd name="connsiteY31" fmla="*/ 6063642 h 6858000"/>
              <a:gd name="connsiteX32" fmla="*/ 1032 w 6096000"/>
              <a:gd name="connsiteY32" fmla="*/ 6858000 h 6858000"/>
              <a:gd name="connsiteX33" fmla="*/ 0 w 6096000"/>
              <a:gd name="connsiteY3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6000" h="6858000">
                <a:moveTo>
                  <a:pt x="0" y="0"/>
                </a:moveTo>
                <a:lnTo>
                  <a:pt x="6096000" y="0"/>
                </a:lnTo>
                <a:lnTo>
                  <a:pt x="6096000" y="6858000"/>
                </a:lnTo>
                <a:lnTo>
                  <a:pt x="1860581" y="6858000"/>
                </a:lnTo>
                <a:lnTo>
                  <a:pt x="1860581" y="6384765"/>
                </a:lnTo>
                <a:lnTo>
                  <a:pt x="1021980" y="6384765"/>
                </a:lnTo>
                <a:lnTo>
                  <a:pt x="1277342" y="6140274"/>
                </a:lnTo>
                <a:cubicBezTo>
                  <a:pt x="1355562" y="6066455"/>
                  <a:pt x="1426947" y="5996057"/>
                  <a:pt x="1491497" y="5929080"/>
                </a:cubicBezTo>
                <a:cubicBezTo>
                  <a:pt x="1556047" y="5862103"/>
                  <a:pt x="1614673" y="5792617"/>
                  <a:pt x="1667377" y="5720623"/>
                </a:cubicBezTo>
                <a:cubicBezTo>
                  <a:pt x="1726003" y="5639886"/>
                  <a:pt x="1770961" y="5556868"/>
                  <a:pt x="1802249" y="5471570"/>
                </a:cubicBezTo>
                <a:cubicBezTo>
                  <a:pt x="1833537" y="5386271"/>
                  <a:pt x="1849333" y="5290482"/>
                  <a:pt x="1849637" y="5184201"/>
                </a:cubicBezTo>
                <a:cubicBezTo>
                  <a:pt x="1848422" y="5057928"/>
                  <a:pt x="1827158" y="4945594"/>
                  <a:pt x="1785846" y="4847199"/>
                </a:cubicBezTo>
                <a:cubicBezTo>
                  <a:pt x="1744533" y="4748804"/>
                  <a:pt x="1690463" y="4666616"/>
                  <a:pt x="1623635" y="4600636"/>
                </a:cubicBezTo>
                <a:cubicBezTo>
                  <a:pt x="1581188" y="4554395"/>
                  <a:pt x="1509338" y="4505649"/>
                  <a:pt x="1408085" y="4454397"/>
                </a:cubicBezTo>
                <a:cubicBezTo>
                  <a:pt x="1306833" y="4403146"/>
                  <a:pt x="1168402" y="4375356"/>
                  <a:pt x="992795" y="4371028"/>
                </a:cubicBezTo>
                <a:cubicBezTo>
                  <a:pt x="820500" y="4373762"/>
                  <a:pt x="679897" y="4400185"/>
                  <a:pt x="570987" y="4450297"/>
                </a:cubicBezTo>
                <a:cubicBezTo>
                  <a:pt x="462077" y="4500410"/>
                  <a:pt x="378931" y="4557812"/>
                  <a:pt x="321550" y="4622503"/>
                </a:cubicBezTo>
                <a:cubicBezTo>
                  <a:pt x="246764" y="4703219"/>
                  <a:pt x="188395" y="4797875"/>
                  <a:pt x="146442" y="4906471"/>
                </a:cubicBezTo>
                <a:cubicBezTo>
                  <a:pt x="104489" y="5015067"/>
                  <a:pt x="78953" y="5123457"/>
                  <a:pt x="69833" y="5231640"/>
                </a:cubicBezTo>
                <a:lnTo>
                  <a:pt x="631636" y="5231640"/>
                </a:lnTo>
                <a:cubicBezTo>
                  <a:pt x="631788" y="5182224"/>
                  <a:pt x="640604" y="5129616"/>
                  <a:pt x="658085" y="5073815"/>
                </a:cubicBezTo>
                <a:cubicBezTo>
                  <a:pt x="675565" y="5018013"/>
                  <a:pt x="700797" y="4970879"/>
                  <a:pt x="733782" y="4932411"/>
                </a:cubicBezTo>
                <a:cubicBezTo>
                  <a:pt x="757191" y="4906410"/>
                  <a:pt x="786983" y="4885426"/>
                  <a:pt x="823160" y="4869458"/>
                </a:cubicBezTo>
                <a:cubicBezTo>
                  <a:pt x="859337" y="4853490"/>
                  <a:pt x="903722" y="4845278"/>
                  <a:pt x="956315" y="4844822"/>
                </a:cubicBezTo>
                <a:cubicBezTo>
                  <a:pt x="1004120" y="4844974"/>
                  <a:pt x="1047137" y="4851058"/>
                  <a:pt x="1085365" y="4863072"/>
                </a:cubicBezTo>
                <a:cubicBezTo>
                  <a:pt x="1123594" y="4875087"/>
                  <a:pt x="1154755" y="4892118"/>
                  <a:pt x="1178847" y="4914165"/>
                </a:cubicBezTo>
                <a:cubicBezTo>
                  <a:pt x="1208336" y="4942446"/>
                  <a:pt x="1231440" y="4978025"/>
                  <a:pt x="1248161" y="5020902"/>
                </a:cubicBezTo>
                <a:cubicBezTo>
                  <a:pt x="1264881" y="5063779"/>
                  <a:pt x="1273393" y="5108481"/>
                  <a:pt x="1273697" y="5155008"/>
                </a:cubicBezTo>
                <a:cubicBezTo>
                  <a:pt x="1271037" y="5240154"/>
                  <a:pt x="1253557" y="5318915"/>
                  <a:pt x="1221256" y="5391289"/>
                </a:cubicBezTo>
                <a:cubicBezTo>
                  <a:pt x="1188956" y="5463664"/>
                  <a:pt x="1157795" y="5522354"/>
                  <a:pt x="1127774" y="5567360"/>
                </a:cubicBezTo>
                <a:cubicBezTo>
                  <a:pt x="1085669" y="5630231"/>
                  <a:pt x="1025780" y="5709752"/>
                  <a:pt x="948106" y="5805922"/>
                </a:cubicBezTo>
                <a:cubicBezTo>
                  <a:pt x="870433" y="5902092"/>
                  <a:pt x="797775" y="5987998"/>
                  <a:pt x="730134" y="6063642"/>
                </a:cubicBezTo>
                <a:lnTo>
                  <a:pt x="1032" y="6858000"/>
                </a:lnTo>
                <a:lnTo>
                  <a:pt x="0" y="6858000"/>
                </a:lnTo>
                <a:close/>
              </a:path>
            </a:pathLst>
          </a:custGeom>
        </p:spPr>
        <p:txBody>
          <a:bodyPr wrap="square"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3" name="Text Placeholder 2">
            <a:extLst>
              <a:ext uri="{FF2B5EF4-FFF2-40B4-BE49-F238E27FC236}">
                <a16:creationId xmlns:a16="http://schemas.microsoft.com/office/drawing/2014/main" id="{F57EBB59-712C-4C2B-BC6D-1D1473B04B09}"/>
              </a:ext>
            </a:extLst>
          </p:cNvPr>
          <p:cNvSpPr>
            <a:spLocks noGrp="1"/>
          </p:cNvSpPr>
          <p:nvPr>
            <p:ph type="body" sz="quarter" idx="14" hasCustomPrompt="1"/>
          </p:nvPr>
        </p:nvSpPr>
        <p:spPr>
          <a:xfrm>
            <a:off x="523875" y="6037218"/>
            <a:ext cx="5572125"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
        <p:nvSpPr>
          <p:cNvPr id="8" name="Text Placeholder 2">
            <a:extLst>
              <a:ext uri="{FF2B5EF4-FFF2-40B4-BE49-F238E27FC236}">
                <a16:creationId xmlns:a16="http://schemas.microsoft.com/office/drawing/2014/main" id="{DB2F865D-2907-4F23-BA57-6F6D4F40C89D}"/>
              </a:ext>
            </a:extLst>
          </p:cNvPr>
          <p:cNvSpPr>
            <a:spLocks noGrp="1"/>
          </p:cNvSpPr>
          <p:nvPr>
            <p:ph type="body" sz="quarter" idx="15" hasCustomPrompt="1"/>
          </p:nvPr>
        </p:nvSpPr>
        <p:spPr>
          <a:xfrm>
            <a:off x="6619875" y="6037218"/>
            <a:ext cx="5572125"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Tree>
    <p:extLst>
      <p:ext uri="{BB962C8B-B14F-4D97-AF65-F5344CB8AC3E}">
        <p14:creationId xmlns:p14="http://schemas.microsoft.com/office/powerpoint/2010/main" val="3025200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_3 Sections">
    <p:spTree>
      <p:nvGrpSpPr>
        <p:cNvPr id="1" name=""/>
        <p:cNvGrpSpPr/>
        <p:nvPr/>
      </p:nvGrpSpPr>
      <p:grpSpPr>
        <a:xfrm>
          <a:off x="0" y="0"/>
          <a:ext cx="0" cy="0"/>
          <a:chOff x="0" y="0"/>
          <a:chExt cx="0" cy="0"/>
        </a:xfrm>
      </p:grpSpPr>
      <p:pic>
        <p:nvPicPr>
          <p:cNvPr id="2" name="Afbeelding 1" descr="Afbeelding met wit, zwart, ontwerp&#10;&#10;Automatisch gegenereerde beschrijving">
            <a:extLst>
              <a:ext uri="{FF2B5EF4-FFF2-40B4-BE49-F238E27FC236}">
                <a16:creationId xmlns:a16="http://schemas.microsoft.com/office/drawing/2014/main" id="{B635C06B-4F57-1644-E81A-DC210EEA2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26" name="Picture Placeholder 25">
            <a:extLst>
              <a:ext uri="{FF2B5EF4-FFF2-40B4-BE49-F238E27FC236}">
                <a16:creationId xmlns:a16="http://schemas.microsoft.com/office/drawing/2014/main" id="{FF6963B3-F0C8-42CB-B4AB-90DED2BACA38}"/>
              </a:ext>
            </a:extLst>
          </p:cNvPr>
          <p:cNvSpPr>
            <a:spLocks noGrp="1"/>
          </p:cNvSpPr>
          <p:nvPr>
            <p:ph type="pic" sz="quarter" idx="12" hasCustomPrompt="1"/>
          </p:nvPr>
        </p:nvSpPr>
        <p:spPr>
          <a:xfrm>
            <a:off x="8122920" y="0"/>
            <a:ext cx="4069080" cy="6858000"/>
          </a:xfrm>
          <a:custGeom>
            <a:avLst/>
            <a:gdLst>
              <a:gd name="connsiteX0" fmla="*/ 953110 w 4069080"/>
              <a:gd name="connsiteY0" fmla="*/ 4315274 h 6858000"/>
              <a:gd name="connsiteX1" fmla="*/ 636640 w 4069080"/>
              <a:gd name="connsiteY1" fmla="*/ 4360376 h 6858000"/>
              <a:gd name="connsiteX2" fmla="*/ 336585 w 4069080"/>
              <a:gd name="connsiteY2" fmla="*/ 4544882 h 6858000"/>
              <a:gd name="connsiteX3" fmla="*/ 176526 w 4069080"/>
              <a:gd name="connsiteY3" fmla="*/ 4792847 h 6858000"/>
              <a:gd name="connsiteX4" fmla="*/ 95813 w 4069080"/>
              <a:gd name="connsiteY4" fmla="*/ 5095755 h 6858000"/>
              <a:gd name="connsiteX5" fmla="*/ 635728 w 4069080"/>
              <a:gd name="connsiteY5" fmla="*/ 5095755 h 6858000"/>
              <a:gd name="connsiteX6" fmla="*/ 661720 w 4069080"/>
              <a:gd name="connsiteY6" fmla="*/ 4974356 h 6858000"/>
              <a:gd name="connsiteX7" fmla="*/ 723281 w 4069080"/>
              <a:gd name="connsiteY7" fmla="*/ 4869388 h 6858000"/>
              <a:gd name="connsiteX8" fmla="*/ 814939 w 4069080"/>
              <a:gd name="connsiteY8" fmla="*/ 4811429 h 6858000"/>
              <a:gd name="connsiteX9" fmla="*/ 942166 w 4069080"/>
              <a:gd name="connsiteY9" fmla="*/ 4789068 h 6858000"/>
              <a:gd name="connsiteX10" fmla="*/ 1063920 w 4069080"/>
              <a:gd name="connsiteY10" fmla="*/ 4810516 h 6858000"/>
              <a:gd name="connsiteX11" fmla="*/ 1150106 w 4069080"/>
              <a:gd name="connsiteY11" fmla="*/ 4862085 h 6858000"/>
              <a:gd name="connsiteX12" fmla="*/ 1208019 w 4069080"/>
              <a:gd name="connsiteY12" fmla="*/ 4945604 h 6858000"/>
              <a:gd name="connsiteX13" fmla="*/ 1230364 w 4069080"/>
              <a:gd name="connsiteY13" fmla="*/ 5059244 h 6858000"/>
              <a:gd name="connsiteX14" fmla="*/ 1203915 w 4069080"/>
              <a:gd name="connsiteY14" fmla="*/ 5189314 h 6858000"/>
              <a:gd name="connsiteX15" fmla="*/ 1139162 w 4069080"/>
              <a:gd name="connsiteY15" fmla="*/ 5278309 h 6858000"/>
              <a:gd name="connsiteX16" fmla="*/ 999167 w 4069080"/>
              <a:gd name="connsiteY16" fmla="*/ 5337639 h 6858000"/>
              <a:gd name="connsiteX17" fmla="*/ 894741 w 4069080"/>
              <a:gd name="connsiteY17" fmla="*/ 5347679 h 6858000"/>
              <a:gd name="connsiteX18" fmla="*/ 861908 w 4069080"/>
              <a:gd name="connsiteY18" fmla="*/ 5347679 h 6858000"/>
              <a:gd name="connsiteX19" fmla="*/ 861908 w 4069080"/>
              <a:gd name="connsiteY19" fmla="*/ 5733919 h 6858000"/>
              <a:gd name="connsiteX20" fmla="*/ 905685 w 4069080"/>
              <a:gd name="connsiteY20" fmla="*/ 5733919 h 6858000"/>
              <a:gd name="connsiteX21" fmla="*/ 1053888 w 4069080"/>
              <a:gd name="connsiteY21" fmla="*/ 5746238 h 6858000"/>
              <a:gd name="connsiteX22" fmla="*/ 1204827 w 4069080"/>
              <a:gd name="connsiteY22" fmla="*/ 5810579 h 6858000"/>
              <a:gd name="connsiteX23" fmla="*/ 1279613 w 4069080"/>
              <a:gd name="connsiteY23" fmla="*/ 5906866 h 6858000"/>
              <a:gd name="connsiteX24" fmla="*/ 1310622 w 4069080"/>
              <a:gd name="connsiteY24" fmla="*/ 6044224 h 6858000"/>
              <a:gd name="connsiteX25" fmla="*/ 1283261 w 4069080"/>
              <a:gd name="connsiteY25" fmla="*/ 6184775 h 6858000"/>
              <a:gd name="connsiteX26" fmla="*/ 1212123 w 4069080"/>
              <a:gd name="connsiteY26" fmla="*/ 6292471 h 6858000"/>
              <a:gd name="connsiteX27" fmla="*/ 1103593 w 4069080"/>
              <a:gd name="connsiteY27" fmla="*/ 6354989 h 6858000"/>
              <a:gd name="connsiteX28" fmla="*/ 967702 w 4069080"/>
              <a:gd name="connsiteY28" fmla="*/ 6376436 h 6858000"/>
              <a:gd name="connsiteX29" fmla="*/ 810835 w 4069080"/>
              <a:gd name="connsiteY29" fmla="*/ 6349056 h 6858000"/>
              <a:gd name="connsiteX30" fmla="*/ 697745 w 4069080"/>
              <a:gd name="connsiteY30" fmla="*/ 6277868 h 6858000"/>
              <a:gd name="connsiteX31" fmla="*/ 617487 w 4069080"/>
              <a:gd name="connsiteY31" fmla="*/ 6151919 h 6858000"/>
              <a:gd name="connsiteX32" fmla="*/ 581006 w 4069080"/>
              <a:gd name="connsiteY32" fmla="*/ 6004066 h 6858000"/>
              <a:gd name="connsiteX33" fmla="*/ 19203 w 4069080"/>
              <a:gd name="connsiteY33" fmla="*/ 6004066 h 6858000"/>
              <a:gd name="connsiteX34" fmla="*/ 111773 w 4069080"/>
              <a:gd name="connsiteY34" fmla="*/ 6343478 h 6858000"/>
              <a:gd name="connsiteX35" fmla="*/ 289160 w 4069080"/>
              <a:gd name="connsiteY35" fmla="*/ 6606047 h 6858000"/>
              <a:gd name="connsiteX36" fmla="*/ 636640 w 4069080"/>
              <a:gd name="connsiteY36" fmla="*/ 6812424 h 6858000"/>
              <a:gd name="connsiteX37" fmla="*/ 1000535 w 4069080"/>
              <a:gd name="connsiteY37" fmla="*/ 6857526 h 6858000"/>
              <a:gd name="connsiteX38" fmla="*/ 1317392 w 4069080"/>
              <a:gd name="connsiteY38" fmla="*/ 6822902 h 6858000"/>
              <a:gd name="connsiteX39" fmla="*/ 1642333 w 4069080"/>
              <a:gd name="connsiteY39" fmla="*/ 6646138 h 6858000"/>
              <a:gd name="connsiteX40" fmla="*/ 1828693 w 4069080"/>
              <a:gd name="connsiteY40" fmla="*/ 6379960 h 6858000"/>
              <a:gd name="connsiteX41" fmla="*/ 1886561 w 4069080"/>
              <a:gd name="connsiteY41" fmla="*/ 6091683 h 6858000"/>
              <a:gd name="connsiteX42" fmla="*/ 1857399 w 4069080"/>
              <a:gd name="connsiteY42" fmla="*/ 5887707 h 6858000"/>
              <a:gd name="connsiteX43" fmla="*/ 1773559 w 4069080"/>
              <a:gd name="connsiteY43" fmla="*/ 5708413 h 6858000"/>
              <a:gd name="connsiteX44" fmla="*/ 1648712 w 4069080"/>
              <a:gd name="connsiteY44" fmla="*/ 5589534 h 6858000"/>
              <a:gd name="connsiteX45" fmla="*/ 1496526 w 4069080"/>
              <a:gd name="connsiteY45" fmla="*/ 5511648 h 6858000"/>
              <a:gd name="connsiteX46" fmla="*/ 1594490 w 4069080"/>
              <a:gd name="connsiteY46" fmla="*/ 5450159 h 6858000"/>
              <a:gd name="connsiteX47" fmla="*/ 1678785 w 4069080"/>
              <a:gd name="connsiteY47" fmla="*/ 5358609 h 6858000"/>
              <a:gd name="connsiteX48" fmla="*/ 1756700 w 4069080"/>
              <a:gd name="connsiteY48" fmla="*/ 5197982 h 6858000"/>
              <a:gd name="connsiteX49" fmla="*/ 1777204 w 4069080"/>
              <a:gd name="connsiteY49" fmla="*/ 5026384 h 6858000"/>
              <a:gd name="connsiteX50" fmla="*/ 1722527 w 4069080"/>
              <a:gd name="connsiteY50" fmla="*/ 4726251 h 6858000"/>
              <a:gd name="connsiteX51" fmla="*/ 1591300 w 4069080"/>
              <a:gd name="connsiteY51" fmla="*/ 4530304 h 6858000"/>
              <a:gd name="connsiteX52" fmla="*/ 1337908 w 4069080"/>
              <a:gd name="connsiteY52" fmla="*/ 4376321 h 6858000"/>
              <a:gd name="connsiteX53" fmla="*/ 953110 w 4069080"/>
              <a:gd name="connsiteY53" fmla="*/ 4315274 h 6858000"/>
              <a:gd name="connsiteX54" fmla="*/ 0 w 4069080"/>
              <a:gd name="connsiteY54" fmla="*/ 0 h 6858000"/>
              <a:gd name="connsiteX55" fmla="*/ 4069080 w 4069080"/>
              <a:gd name="connsiteY55" fmla="*/ 0 h 6858000"/>
              <a:gd name="connsiteX56" fmla="*/ 4069080 w 4069080"/>
              <a:gd name="connsiteY56" fmla="*/ 6858000 h 6858000"/>
              <a:gd name="connsiteX57" fmla="*/ 0 w 406908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69080" h="6858000">
                <a:moveTo>
                  <a:pt x="953110" y="4315274"/>
                </a:moveTo>
                <a:cubicBezTo>
                  <a:pt x="850812" y="4313224"/>
                  <a:pt x="745322" y="4328258"/>
                  <a:pt x="636640" y="4360376"/>
                </a:cubicBezTo>
                <a:cubicBezTo>
                  <a:pt x="527957" y="4392493"/>
                  <a:pt x="427939" y="4453995"/>
                  <a:pt x="336585" y="4544882"/>
                </a:cubicBezTo>
                <a:cubicBezTo>
                  <a:pt x="272060" y="4612458"/>
                  <a:pt x="218707" y="4695113"/>
                  <a:pt x="176526" y="4792847"/>
                </a:cubicBezTo>
                <a:cubicBezTo>
                  <a:pt x="134345" y="4890581"/>
                  <a:pt x="107441" y="4991551"/>
                  <a:pt x="95813" y="5095755"/>
                </a:cubicBezTo>
                <a:lnTo>
                  <a:pt x="635728" y="5095755"/>
                </a:lnTo>
                <a:cubicBezTo>
                  <a:pt x="637780" y="5056202"/>
                  <a:pt x="646444" y="5015735"/>
                  <a:pt x="661720" y="4974356"/>
                </a:cubicBezTo>
                <a:cubicBezTo>
                  <a:pt x="676996" y="4932977"/>
                  <a:pt x="697517" y="4897988"/>
                  <a:pt x="723281" y="4869388"/>
                </a:cubicBezTo>
                <a:cubicBezTo>
                  <a:pt x="747222" y="4845275"/>
                  <a:pt x="777774" y="4825956"/>
                  <a:pt x="814939" y="4811429"/>
                </a:cubicBezTo>
                <a:cubicBezTo>
                  <a:pt x="852104" y="4796902"/>
                  <a:pt x="894513" y="4789448"/>
                  <a:pt x="942166" y="4789068"/>
                </a:cubicBezTo>
                <a:cubicBezTo>
                  <a:pt x="987995" y="4789600"/>
                  <a:pt x="1028580" y="4796750"/>
                  <a:pt x="1063920" y="4810516"/>
                </a:cubicBezTo>
                <a:cubicBezTo>
                  <a:pt x="1099261" y="4824283"/>
                  <a:pt x="1127990" y="4841472"/>
                  <a:pt x="1150106" y="4862085"/>
                </a:cubicBezTo>
                <a:cubicBezTo>
                  <a:pt x="1174198" y="4884220"/>
                  <a:pt x="1193503" y="4912060"/>
                  <a:pt x="1208019" y="4945604"/>
                </a:cubicBezTo>
                <a:cubicBezTo>
                  <a:pt x="1222536" y="4979148"/>
                  <a:pt x="1229984" y="5017028"/>
                  <a:pt x="1230364" y="5059244"/>
                </a:cubicBezTo>
                <a:cubicBezTo>
                  <a:pt x="1229756" y="5108762"/>
                  <a:pt x="1220940" y="5152118"/>
                  <a:pt x="1203915" y="5189314"/>
                </a:cubicBezTo>
                <a:cubicBezTo>
                  <a:pt x="1186891" y="5226509"/>
                  <a:pt x="1165306" y="5256174"/>
                  <a:pt x="1139162" y="5278309"/>
                </a:cubicBezTo>
                <a:cubicBezTo>
                  <a:pt x="1095917" y="5309952"/>
                  <a:pt x="1049252" y="5329728"/>
                  <a:pt x="999167" y="5337639"/>
                </a:cubicBezTo>
                <a:cubicBezTo>
                  <a:pt x="949082" y="5345550"/>
                  <a:pt x="914273" y="5348896"/>
                  <a:pt x="894741" y="5347679"/>
                </a:cubicBezTo>
                <a:lnTo>
                  <a:pt x="861908" y="5347679"/>
                </a:lnTo>
                <a:lnTo>
                  <a:pt x="861908" y="5733919"/>
                </a:lnTo>
                <a:lnTo>
                  <a:pt x="905685" y="5733919"/>
                </a:lnTo>
                <a:cubicBezTo>
                  <a:pt x="949386" y="5732778"/>
                  <a:pt x="998787" y="5736884"/>
                  <a:pt x="1053888" y="5746238"/>
                </a:cubicBezTo>
                <a:cubicBezTo>
                  <a:pt x="1108989" y="5755592"/>
                  <a:pt x="1159302" y="5777039"/>
                  <a:pt x="1204827" y="5810579"/>
                </a:cubicBezTo>
                <a:cubicBezTo>
                  <a:pt x="1234772" y="5834689"/>
                  <a:pt x="1259700" y="5866785"/>
                  <a:pt x="1279613" y="5906866"/>
                </a:cubicBezTo>
                <a:cubicBezTo>
                  <a:pt x="1299525" y="5946948"/>
                  <a:pt x="1309861" y="5992734"/>
                  <a:pt x="1310622" y="6044224"/>
                </a:cubicBezTo>
                <a:cubicBezTo>
                  <a:pt x="1310165" y="6094268"/>
                  <a:pt x="1301045" y="6141119"/>
                  <a:pt x="1283261" y="6184775"/>
                </a:cubicBezTo>
                <a:cubicBezTo>
                  <a:pt x="1265476" y="6228431"/>
                  <a:pt x="1241764" y="6264330"/>
                  <a:pt x="1212123" y="6292471"/>
                </a:cubicBezTo>
                <a:cubicBezTo>
                  <a:pt x="1182331" y="6319927"/>
                  <a:pt x="1146154" y="6340766"/>
                  <a:pt x="1103593" y="6354989"/>
                </a:cubicBezTo>
                <a:cubicBezTo>
                  <a:pt x="1061032" y="6369211"/>
                  <a:pt x="1015735" y="6376360"/>
                  <a:pt x="967702" y="6376436"/>
                </a:cubicBezTo>
                <a:cubicBezTo>
                  <a:pt x="909029" y="6375980"/>
                  <a:pt x="856740" y="6366853"/>
                  <a:pt x="810835" y="6349056"/>
                </a:cubicBezTo>
                <a:cubicBezTo>
                  <a:pt x="764930" y="6331259"/>
                  <a:pt x="727233" y="6307530"/>
                  <a:pt x="697745" y="6277868"/>
                </a:cubicBezTo>
                <a:cubicBezTo>
                  <a:pt x="664608" y="6243642"/>
                  <a:pt x="637856" y="6201660"/>
                  <a:pt x="617487" y="6151919"/>
                </a:cubicBezTo>
                <a:cubicBezTo>
                  <a:pt x="597119" y="6102178"/>
                  <a:pt x="584958" y="6052894"/>
                  <a:pt x="581006" y="6004066"/>
                </a:cubicBezTo>
                <a:lnTo>
                  <a:pt x="19203" y="6004066"/>
                </a:lnTo>
                <a:cubicBezTo>
                  <a:pt x="32959" y="6127276"/>
                  <a:pt x="63816" y="6240413"/>
                  <a:pt x="111773" y="6343478"/>
                </a:cubicBezTo>
                <a:cubicBezTo>
                  <a:pt x="159730" y="6446542"/>
                  <a:pt x="218859" y="6534065"/>
                  <a:pt x="289160" y="6606047"/>
                </a:cubicBezTo>
                <a:cubicBezTo>
                  <a:pt x="398147" y="6710602"/>
                  <a:pt x="513973" y="6779395"/>
                  <a:pt x="636640" y="6812424"/>
                </a:cubicBezTo>
                <a:cubicBezTo>
                  <a:pt x="759306" y="6845453"/>
                  <a:pt x="880604" y="6860488"/>
                  <a:pt x="1000535" y="6857526"/>
                </a:cubicBezTo>
                <a:cubicBezTo>
                  <a:pt x="1100476" y="6860564"/>
                  <a:pt x="1206095" y="6849022"/>
                  <a:pt x="1317392" y="6822902"/>
                </a:cubicBezTo>
                <a:cubicBezTo>
                  <a:pt x="1428688" y="6796783"/>
                  <a:pt x="1537002" y="6737861"/>
                  <a:pt x="1642333" y="6646138"/>
                </a:cubicBezTo>
                <a:cubicBezTo>
                  <a:pt x="1727463" y="6566108"/>
                  <a:pt x="1789583" y="6477382"/>
                  <a:pt x="1828693" y="6379960"/>
                </a:cubicBezTo>
                <a:cubicBezTo>
                  <a:pt x="1867804" y="6282538"/>
                  <a:pt x="1887093" y="6186446"/>
                  <a:pt x="1886561" y="6091683"/>
                </a:cubicBezTo>
                <a:cubicBezTo>
                  <a:pt x="1886409" y="6024372"/>
                  <a:pt x="1876689" y="5956380"/>
                  <a:pt x="1857399" y="5887707"/>
                </a:cubicBezTo>
                <a:cubicBezTo>
                  <a:pt x="1838110" y="5819034"/>
                  <a:pt x="1810163" y="5759269"/>
                  <a:pt x="1773559" y="5708413"/>
                </a:cubicBezTo>
                <a:cubicBezTo>
                  <a:pt x="1739690" y="5662638"/>
                  <a:pt x="1698074" y="5623011"/>
                  <a:pt x="1648712" y="5589534"/>
                </a:cubicBezTo>
                <a:cubicBezTo>
                  <a:pt x="1599350" y="5556057"/>
                  <a:pt x="1548621" y="5530095"/>
                  <a:pt x="1496526" y="5511648"/>
                </a:cubicBezTo>
                <a:cubicBezTo>
                  <a:pt x="1531231" y="5495479"/>
                  <a:pt x="1563886" y="5474982"/>
                  <a:pt x="1594490" y="5450159"/>
                </a:cubicBezTo>
                <a:cubicBezTo>
                  <a:pt x="1625094" y="5425336"/>
                  <a:pt x="1653192" y="5394819"/>
                  <a:pt x="1678785" y="5358609"/>
                </a:cubicBezTo>
                <a:cubicBezTo>
                  <a:pt x="1716376" y="5305984"/>
                  <a:pt x="1742348" y="5252442"/>
                  <a:pt x="1756700" y="5197982"/>
                </a:cubicBezTo>
                <a:cubicBezTo>
                  <a:pt x="1771053" y="5143522"/>
                  <a:pt x="1777888" y="5086323"/>
                  <a:pt x="1777204" y="5026384"/>
                </a:cubicBezTo>
                <a:cubicBezTo>
                  <a:pt x="1775838" y="4908038"/>
                  <a:pt x="1757612" y="4807994"/>
                  <a:pt x="1722527" y="4726251"/>
                </a:cubicBezTo>
                <a:cubicBezTo>
                  <a:pt x="1687442" y="4644509"/>
                  <a:pt x="1643700" y="4579193"/>
                  <a:pt x="1591300" y="4530304"/>
                </a:cubicBezTo>
                <a:cubicBezTo>
                  <a:pt x="1529183" y="4467131"/>
                  <a:pt x="1444719" y="4415803"/>
                  <a:pt x="1337908" y="4376321"/>
                </a:cubicBezTo>
                <a:cubicBezTo>
                  <a:pt x="1231096" y="4336838"/>
                  <a:pt x="1102830" y="4316489"/>
                  <a:pt x="953110" y="4315274"/>
                </a:cubicBezTo>
                <a:close/>
                <a:moveTo>
                  <a:pt x="0" y="0"/>
                </a:moveTo>
                <a:lnTo>
                  <a:pt x="4069080" y="0"/>
                </a:lnTo>
                <a:lnTo>
                  <a:pt x="4069080" y="6858000"/>
                </a:lnTo>
                <a:lnTo>
                  <a:pt x="0" y="6858000"/>
                </a:lnTo>
                <a:close/>
              </a:path>
            </a:pathLst>
          </a:custGeom>
        </p:spPr>
        <p:txBody>
          <a:bodyPr wrap="square"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dirty="0" smtClean="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24" name="Picture Placeholder 23">
            <a:extLst>
              <a:ext uri="{FF2B5EF4-FFF2-40B4-BE49-F238E27FC236}">
                <a16:creationId xmlns:a16="http://schemas.microsoft.com/office/drawing/2014/main" id="{0957D5E7-A817-45EE-B580-9F7B2411AFEE}"/>
              </a:ext>
            </a:extLst>
          </p:cNvPr>
          <p:cNvSpPr>
            <a:spLocks noGrp="1"/>
          </p:cNvSpPr>
          <p:nvPr>
            <p:ph type="pic" sz="quarter" idx="10" hasCustomPrompt="1"/>
          </p:nvPr>
        </p:nvSpPr>
        <p:spPr>
          <a:xfrm>
            <a:off x="0" y="0"/>
            <a:ext cx="4064000" cy="6858000"/>
          </a:xfrm>
          <a:custGeom>
            <a:avLst/>
            <a:gdLst>
              <a:gd name="connsiteX0" fmla="*/ 0 w 4064000"/>
              <a:gd name="connsiteY0" fmla="*/ 4898984 h 6858000"/>
              <a:gd name="connsiteX1" fmla="*/ 343194 w 4064000"/>
              <a:gd name="connsiteY1" fmla="*/ 4898984 h 6858000"/>
              <a:gd name="connsiteX2" fmla="*/ 343194 w 4064000"/>
              <a:gd name="connsiteY2" fmla="*/ 6858000 h 6858000"/>
              <a:gd name="connsiteX3" fmla="*/ 0 w 4064000"/>
              <a:gd name="connsiteY3" fmla="*/ 6858000 h 6858000"/>
              <a:gd name="connsiteX4" fmla="*/ 0 w 4064000"/>
              <a:gd name="connsiteY4" fmla="*/ 0 h 6858000"/>
              <a:gd name="connsiteX5" fmla="*/ 4064000 w 4064000"/>
              <a:gd name="connsiteY5" fmla="*/ 0 h 6858000"/>
              <a:gd name="connsiteX6" fmla="*/ 4064000 w 4064000"/>
              <a:gd name="connsiteY6" fmla="*/ 6858000 h 6858000"/>
              <a:gd name="connsiteX7" fmla="*/ 904542 w 4064000"/>
              <a:gd name="connsiteY7" fmla="*/ 6858000 h 6858000"/>
              <a:gd name="connsiteX8" fmla="*/ 904542 w 4064000"/>
              <a:gd name="connsiteY8" fmla="*/ 4425190 h 6858000"/>
              <a:gd name="connsiteX9" fmla="*/ 0 w 4064000"/>
              <a:gd name="connsiteY9" fmla="*/ 4425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4000" h="6858000">
                <a:moveTo>
                  <a:pt x="0" y="4898984"/>
                </a:moveTo>
                <a:lnTo>
                  <a:pt x="343194" y="4898984"/>
                </a:lnTo>
                <a:lnTo>
                  <a:pt x="343194" y="6858000"/>
                </a:lnTo>
                <a:lnTo>
                  <a:pt x="0" y="6858000"/>
                </a:lnTo>
                <a:close/>
                <a:moveTo>
                  <a:pt x="0" y="0"/>
                </a:moveTo>
                <a:lnTo>
                  <a:pt x="4064000" y="0"/>
                </a:lnTo>
                <a:lnTo>
                  <a:pt x="4064000" y="6858000"/>
                </a:lnTo>
                <a:lnTo>
                  <a:pt x="904542" y="6858000"/>
                </a:lnTo>
                <a:lnTo>
                  <a:pt x="904542" y="4425190"/>
                </a:lnTo>
                <a:lnTo>
                  <a:pt x="0" y="4425190"/>
                </a:lnTo>
                <a:close/>
              </a:path>
            </a:pathLst>
          </a:custGeom>
        </p:spPr>
        <p:txBody>
          <a:bodyPr wrap="square" bIns="4680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dirty="0" smtClean="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25" name="Picture Placeholder 24">
            <a:extLst>
              <a:ext uri="{FF2B5EF4-FFF2-40B4-BE49-F238E27FC236}">
                <a16:creationId xmlns:a16="http://schemas.microsoft.com/office/drawing/2014/main" id="{C9B0071B-529E-4924-B25A-FF687BE075EC}"/>
              </a:ext>
            </a:extLst>
          </p:cNvPr>
          <p:cNvSpPr>
            <a:spLocks noGrp="1"/>
          </p:cNvSpPr>
          <p:nvPr>
            <p:ph type="pic" sz="quarter" idx="11" hasCustomPrompt="1"/>
          </p:nvPr>
        </p:nvSpPr>
        <p:spPr>
          <a:xfrm>
            <a:off x="4064000" y="0"/>
            <a:ext cx="4064000" cy="6858000"/>
          </a:xfrm>
          <a:custGeom>
            <a:avLst/>
            <a:gdLst>
              <a:gd name="connsiteX0" fmla="*/ 0 w 4064000"/>
              <a:gd name="connsiteY0" fmla="*/ 0 h 6858000"/>
              <a:gd name="connsiteX1" fmla="*/ 4064000 w 4064000"/>
              <a:gd name="connsiteY1" fmla="*/ 0 h 6858000"/>
              <a:gd name="connsiteX2" fmla="*/ 4064000 w 4064000"/>
              <a:gd name="connsiteY2" fmla="*/ 6858000 h 6858000"/>
              <a:gd name="connsiteX3" fmla="*/ 1847881 w 4064000"/>
              <a:gd name="connsiteY3" fmla="*/ 6858000 h 6858000"/>
              <a:gd name="connsiteX4" fmla="*/ 1847881 w 4064000"/>
              <a:gd name="connsiteY4" fmla="*/ 6384206 h 6858000"/>
              <a:gd name="connsiteX5" fmla="*/ 1009280 w 4064000"/>
              <a:gd name="connsiteY5" fmla="*/ 6384206 h 6858000"/>
              <a:gd name="connsiteX6" fmla="*/ 1264642 w 4064000"/>
              <a:gd name="connsiteY6" fmla="*/ 6139715 h 6858000"/>
              <a:gd name="connsiteX7" fmla="*/ 1478797 w 4064000"/>
              <a:gd name="connsiteY7" fmla="*/ 5928521 h 6858000"/>
              <a:gd name="connsiteX8" fmla="*/ 1654677 w 4064000"/>
              <a:gd name="connsiteY8" fmla="*/ 5720064 h 6858000"/>
              <a:gd name="connsiteX9" fmla="*/ 1789549 w 4064000"/>
              <a:gd name="connsiteY9" fmla="*/ 5471011 h 6858000"/>
              <a:gd name="connsiteX10" fmla="*/ 1836937 w 4064000"/>
              <a:gd name="connsiteY10" fmla="*/ 5183642 h 6858000"/>
              <a:gd name="connsiteX11" fmla="*/ 1773146 w 4064000"/>
              <a:gd name="connsiteY11" fmla="*/ 4846640 h 6858000"/>
              <a:gd name="connsiteX12" fmla="*/ 1610935 w 4064000"/>
              <a:gd name="connsiteY12" fmla="*/ 4600077 h 6858000"/>
              <a:gd name="connsiteX13" fmla="*/ 1395385 w 4064000"/>
              <a:gd name="connsiteY13" fmla="*/ 4453838 h 6858000"/>
              <a:gd name="connsiteX14" fmla="*/ 980095 w 4064000"/>
              <a:gd name="connsiteY14" fmla="*/ 4370469 h 6858000"/>
              <a:gd name="connsiteX15" fmla="*/ 558287 w 4064000"/>
              <a:gd name="connsiteY15" fmla="*/ 4449738 h 6858000"/>
              <a:gd name="connsiteX16" fmla="*/ 308850 w 4064000"/>
              <a:gd name="connsiteY16" fmla="*/ 4621944 h 6858000"/>
              <a:gd name="connsiteX17" fmla="*/ 133742 w 4064000"/>
              <a:gd name="connsiteY17" fmla="*/ 4905912 h 6858000"/>
              <a:gd name="connsiteX18" fmla="*/ 57132 w 4064000"/>
              <a:gd name="connsiteY18" fmla="*/ 5231081 h 6858000"/>
              <a:gd name="connsiteX19" fmla="*/ 618936 w 4064000"/>
              <a:gd name="connsiteY19" fmla="*/ 5231081 h 6858000"/>
              <a:gd name="connsiteX20" fmla="*/ 645385 w 4064000"/>
              <a:gd name="connsiteY20" fmla="*/ 5073256 h 6858000"/>
              <a:gd name="connsiteX21" fmla="*/ 721082 w 4064000"/>
              <a:gd name="connsiteY21" fmla="*/ 4931852 h 6858000"/>
              <a:gd name="connsiteX22" fmla="*/ 810460 w 4064000"/>
              <a:gd name="connsiteY22" fmla="*/ 4868899 h 6858000"/>
              <a:gd name="connsiteX23" fmla="*/ 943615 w 4064000"/>
              <a:gd name="connsiteY23" fmla="*/ 4844263 h 6858000"/>
              <a:gd name="connsiteX24" fmla="*/ 1072665 w 4064000"/>
              <a:gd name="connsiteY24" fmla="*/ 4862513 h 6858000"/>
              <a:gd name="connsiteX25" fmla="*/ 1166147 w 4064000"/>
              <a:gd name="connsiteY25" fmla="*/ 4913606 h 6858000"/>
              <a:gd name="connsiteX26" fmla="*/ 1235461 w 4064000"/>
              <a:gd name="connsiteY26" fmla="*/ 5020343 h 6858000"/>
              <a:gd name="connsiteX27" fmla="*/ 1260997 w 4064000"/>
              <a:gd name="connsiteY27" fmla="*/ 5154449 h 6858000"/>
              <a:gd name="connsiteX28" fmla="*/ 1208556 w 4064000"/>
              <a:gd name="connsiteY28" fmla="*/ 5390730 h 6858000"/>
              <a:gd name="connsiteX29" fmla="*/ 1115074 w 4064000"/>
              <a:gd name="connsiteY29" fmla="*/ 5566801 h 6858000"/>
              <a:gd name="connsiteX30" fmla="*/ 935406 w 4064000"/>
              <a:gd name="connsiteY30" fmla="*/ 5805363 h 6858000"/>
              <a:gd name="connsiteX31" fmla="*/ 717434 w 4064000"/>
              <a:gd name="connsiteY31" fmla="*/ 6063083 h 6858000"/>
              <a:gd name="connsiteX32" fmla="*/ 0 w 4064000"/>
              <a:gd name="connsiteY32" fmla="*/ 6844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64000" h="6858000">
                <a:moveTo>
                  <a:pt x="0" y="0"/>
                </a:moveTo>
                <a:lnTo>
                  <a:pt x="4064000" y="0"/>
                </a:lnTo>
                <a:lnTo>
                  <a:pt x="4064000" y="6858000"/>
                </a:lnTo>
                <a:lnTo>
                  <a:pt x="1847881" y="6858000"/>
                </a:lnTo>
                <a:lnTo>
                  <a:pt x="1847881" y="6384206"/>
                </a:lnTo>
                <a:lnTo>
                  <a:pt x="1009280" y="6384206"/>
                </a:lnTo>
                <a:lnTo>
                  <a:pt x="1264642" y="6139715"/>
                </a:lnTo>
                <a:cubicBezTo>
                  <a:pt x="1342862" y="6065896"/>
                  <a:pt x="1414247" y="5995498"/>
                  <a:pt x="1478797" y="5928521"/>
                </a:cubicBezTo>
                <a:cubicBezTo>
                  <a:pt x="1543347" y="5861544"/>
                  <a:pt x="1601973" y="5792058"/>
                  <a:pt x="1654677" y="5720064"/>
                </a:cubicBezTo>
                <a:cubicBezTo>
                  <a:pt x="1713303" y="5639327"/>
                  <a:pt x="1758261" y="5556309"/>
                  <a:pt x="1789549" y="5471011"/>
                </a:cubicBezTo>
                <a:cubicBezTo>
                  <a:pt x="1820837" y="5385712"/>
                  <a:pt x="1836633" y="5289923"/>
                  <a:pt x="1836937" y="5183642"/>
                </a:cubicBezTo>
                <a:cubicBezTo>
                  <a:pt x="1835722" y="5057369"/>
                  <a:pt x="1814458" y="4945035"/>
                  <a:pt x="1773146" y="4846640"/>
                </a:cubicBezTo>
                <a:cubicBezTo>
                  <a:pt x="1731833" y="4748245"/>
                  <a:pt x="1677763" y="4666057"/>
                  <a:pt x="1610935" y="4600077"/>
                </a:cubicBezTo>
                <a:cubicBezTo>
                  <a:pt x="1568488" y="4553836"/>
                  <a:pt x="1496638" y="4505090"/>
                  <a:pt x="1395385" y="4453838"/>
                </a:cubicBezTo>
                <a:cubicBezTo>
                  <a:pt x="1294133" y="4402587"/>
                  <a:pt x="1155702" y="4374797"/>
                  <a:pt x="980095" y="4370469"/>
                </a:cubicBezTo>
                <a:cubicBezTo>
                  <a:pt x="807800" y="4373203"/>
                  <a:pt x="667197" y="4399626"/>
                  <a:pt x="558287" y="4449738"/>
                </a:cubicBezTo>
                <a:cubicBezTo>
                  <a:pt x="449377" y="4499851"/>
                  <a:pt x="366231" y="4557253"/>
                  <a:pt x="308850" y="4621944"/>
                </a:cubicBezTo>
                <a:cubicBezTo>
                  <a:pt x="234064" y="4702660"/>
                  <a:pt x="175695" y="4797316"/>
                  <a:pt x="133742" y="4905912"/>
                </a:cubicBezTo>
                <a:cubicBezTo>
                  <a:pt x="91789" y="5014508"/>
                  <a:pt x="66253" y="5122898"/>
                  <a:pt x="57132" y="5231081"/>
                </a:cubicBezTo>
                <a:lnTo>
                  <a:pt x="618936" y="5231081"/>
                </a:lnTo>
                <a:cubicBezTo>
                  <a:pt x="619088" y="5181665"/>
                  <a:pt x="627904" y="5129057"/>
                  <a:pt x="645385" y="5073256"/>
                </a:cubicBezTo>
                <a:cubicBezTo>
                  <a:pt x="662865" y="5017454"/>
                  <a:pt x="688097" y="4970320"/>
                  <a:pt x="721082" y="4931852"/>
                </a:cubicBezTo>
                <a:cubicBezTo>
                  <a:pt x="744491" y="4905851"/>
                  <a:pt x="774283" y="4884867"/>
                  <a:pt x="810460" y="4868899"/>
                </a:cubicBezTo>
                <a:cubicBezTo>
                  <a:pt x="846637" y="4852931"/>
                  <a:pt x="891022" y="4844719"/>
                  <a:pt x="943615" y="4844263"/>
                </a:cubicBezTo>
                <a:cubicBezTo>
                  <a:pt x="991420" y="4844415"/>
                  <a:pt x="1034437" y="4850499"/>
                  <a:pt x="1072665" y="4862513"/>
                </a:cubicBezTo>
                <a:cubicBezTo>
                  <a:pt x="1110894" y="4874528"/>
                  <a:pt x="1142055" y="4891559"/>
                  <a:pt x="1166147" y="4913606"/>
                </a:cubicBezTo>
                <a:cubicBezTo>
                  <a:pt x="1195636" y="4941887"/>
                  <a:pt x="1218740" y="4977466"/>
                  <a:pt x="1235461" y="5020343"/>
                </a:cubicBezTo>
                <a:cubicBezTo>
                  <a:pt x="1252181" y="5063220"/>
                  <a:pt x="1260693" y="5107922"/>
                  <a:pt x="1260997" y="5154449"/>
                </a:cubicBezTo>
                <a:cubicBezTo>
                  <a:pt x="1258337" y="5239595"/>
                  <a:pt x="1240857" y="5318356"/>
                  <a:pt x="1208556" y="5390730"/>
                </a:cubicBezTo>
                <a:cubicBezTo>
                  <a:pt x="1176256" y="5463105"/>
                  <a:pt x="1145095" y="5521795"/>
                  <a:pt x="1115074" y="5566801"/>
                </a:cubicBezTo>
                <a:cubicBezTo>
                  <a:pt x="1072969" y="5629672"/>
                  <a:pt x="1013080" y="5709193"/>
                  <a:pt x="935406" y="5805363"/>
                </a:cubicBezTo>
                <a:cubicBezTo>
                  <a:pt x="857733" y="5901533"/>
                  <a:pt x="785075" y="5987439"/>
                  <a:pt x="717434" y="6063083"/>
                </a:cubicBezTo>
                <a:lnTo>
                  <a:pt x="0" y="6844729"/>
                </a:lnTo>
                <a:close/>
              </a:path>
            </a:pathLst>
          </a:custGeom>
        </p:spPr>
        <p:txBody>
          <a:bodyPr wrap="square"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dirty="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8" name="Text Placeholder 2">
            <a:extLst>
              <a:ext uri="{FF2B5EF4-FFF2-40B4-BE49-F238E27FC236}">
                <a16:creationId xmlns:a16="http://schemas.microsoft.com/office/drawing/2014/main" id="{0E779030-6826-4EA2-A70D-E79F95F8979E}"/>
              </a:ext>
            </a:extLst>
          </p:cNvPr>
          <p:cNvSpPr>
            <a:spLocks noGrp="1"/>
          </p:cNvSpPr>
          <p:nvPr>
            <p:ph type="body" sz="quarter" idx="16" hasCustomPrompt="1"/>
          </p:nvPr>
        </p:nvSpPr>
        <p:spPr>
          <a:xfrm>
            <a:off x="8646794" y="6037218"/>
            <a:ext cx="3545206"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
        <p:nvSpPr>
          <p:cNvPr id="9" name="Text Placeholder 2">
            <a:extLst>
              <a:ext uri="{FF2B5EF4-FFF2-40B4-BE49-F238E27FC236}">
                <a16:creationId xmlns:a16="http://schemas.microsoft.com/office/drawing/2014/main" id="{0FB0251B-387E-451A-915D-F8860583D423}"/>
              </a:ext>
            </a:extLst>
          </p:cNvPr>
          <p:cNvSpPr>
            <a:spLocks noGrp="1"/>
          </p:cNvSpPr>
          <p:nvPr>
            <p:ph type="body" sz="quarter" idx="17" hasCustomPrompt="1"/>
          </p:nvPr>
        </p:nvSpPr>
        <p:spPr>
          <a:xfrm>
            <a:off x="4582794" y="6037218"/>
            <a:ext cx="3545206"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
        <p:nvSpPr>
          <p:cNvPr id="10" name="Text Placeholder 2">
            <a:extLst>
              <a:ext uri="{FF2B5EF4-FFF2-40B4-BE49-F238E27FC236}">
                <a16:creationId xmlns:a16="http://schemas.microsoft.com/office/drawing/2014/main" id="{7ECB3996-F19F-4BE7-AA58-2FB7342661E5}"/>
              </a:ext>
            </a:extLst>
          </p:cNvPr>
          <p:cNvSpPr>
            <a:spLocks noGrp="1"/>
          </p:cNvSpPr>
          <p:nvPr>
            <p:ph type="body" sz="quarter" idx="18" hasCustomPrompt="1"/>
          </p:nvPr>
        </p:nvSpPr>
        <p:spPr>
          <a:xfrm>
            <a:off x="518794" y="6037218"/>
            <a:ext cx="3545206"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Tree>
    <p:extLst>
      <p:ext uri="{BB962C8B-B14F-4D97-AF65-F5344CB8AC3E}">
        <p14:creationId xmlns:p14="http://schemas.microsoft.com/office/powerpoint/2010/main" val="4265506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_4 Sections">
    <p:spTree>
      <p:nvGrpSpPr>
        <p:cNvPr id="1" name=""/>
        <p:cNvGrpSpPr/>
        <p:nvPr/>
      </p:nvGrpSpPr>
      <p:grpSpPr>
        <a:xfrm>
          <a:off x="0" y="0"/>
          <a:ext cx="0" cy="0"/>
          <a:chOff x="0" y="0"/>
          <a:chExt cx="0" cy="0"/>
        </a:xfrm>
      </p:grpSpPr>
      <p:pic>
        <p:nvPicPr>
          <p:cNvPr id="2" name="Afbeelding 1" descr="Afbeelding met wit, zwart, ontwerp&#10;&#10;Automatisch gegenereerde beschrijving">
            <a:extLst>
              <a:ext uri="{FF2B5EF4-FFF2-40B4-BE49-F238E27FC236}">
                <a16:creationId xmlns:a16="http://schemas.microsoft.com/office/drawing/2014/main" id="{E53AFBBD-B187-1322-A0C8-416D85074B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42" name="Picture Placeholder 41">
            <a:extLst>
              <a:ext uri="{FF2B5EF4-FFF2-40B4-BE49-F238E27FC236}">
                <a16:creationId xmlns:a16="http://schemas.microsoft.com/office/drawing/2014/main" id="{FE29FEBA-9114-42A3-A7F0-A98B7D2188DD}"/>
              </a:ext>
            </a:extLst>
          </p:cNvPr>
          <p:cNvSpPr>
            <a:spLocks noGrp="1"/>
          </p:cNvSpPr>
          <p:nvPr>
            <p:ph type="pic" sz="quarter" idx="10" hasCustomPrompt="1"/>
          </p:nvPr>
        </p:nvSpPr>
        <p:spPr>
          <a:xfrm>
            <a:off x="9140825" y="0"/>
            <a:ext cx="3051175" cy="6858000"/>
          </a:xfrm>
          <a:custGeom>
            <a:avLst/>
            <a:gdLst>
              <a:gd name="connsiteX0" fmla="*/ 0 w 3051175"/>
              <a:gd name="connsiteY0" fmla="*/ 6398343 h 6858000"/>
              <a:gd name="connsiteX1" fmla="*/ 1189234 w 3051175"/>
              <a:gd name="connsiteY1" fmla="*/ 6398343 h 6858000"/>
              <a:gd name="connsiteX2" fmla="*/ 1189234 w 3051175"/>
              <a:gd name="connsiteY2" fmla="*/ 6858000 h 6858000"/>
              <a:gd name="connsiteX3" fmla="*/ 0 w 3051175"/>
              <a:gd name="connsiteY3" fmla="*/ 6858000 h 6858000"/>
              <a:gd name="connsiteX4" fmla="*/ 1189234 w 3051175"/>
              <a:gd name="connsiteY4" fmla="*/ 5008882 h 6858000"/>
              <a:gd name="connsiteX5" fmla="*/ 1189234 w 3051175"/>
              <a:gd name="connsiteY5" fmla="*/ 5953734 h 6858000"/>
              <a:gd name="connsiteX6" fmla="*/ 590950 w 3051175"/>
              <a:gd name="connsiteY6" fmla="*/ 5953734 h 6858000"/>
              <a:gd name="connsiteX7" fmla="*/ 0 w 3051175"/>
              <a:gd name="connsiteY7" fmla="*/ 0 h 6858000"/>
              <a:gd name="connsiteX8" fmla="*/ 3051175 w 3051175"/>
              <a:gd name="connsiteY8" fmla="*/ 0 h 6858000"/>
              <a:gd name="connsiteX9" fmla="*/ 3051175 w 3051175"/>
              <a:gd name="connsiteY9" fmla="*/ 6858000 h 6858000"/>
              <a:gd name="connsiteX10" fmla="*/ 1728693 w 3051175"/>
              <a:gd name="connsiteY10" fmla="*/ 6858000 h 6858000"/>
              <a:gd name="connsiteX11" fmla="*/ 1728693 w 3051175"/>
              <a:gd name="connsiteY11" fmla="*/ 6398343 h 6858000"/>
              <a:gd name="connsiteX12" fmla="*/ 2020539 w 3051175"/>
              <a:gd name="connsiteY12" fmla="*/ 6398343 h 6858000"/>
              <a:gd name="connsiteX13" fmla="*/ 2020539 w 3051175"/>
              <a:gd name="connsiteY13" fmla="*/ 5953734 h 6858000"/>
              <a:gd name="connsiteX14" fmla="*/ 1728693 w 3051175"/>
              <a:gd name="connsiteY14" fmla="*/ 5953734 h 6858000"/>
              <a:gd name="connsiteX15" fmla="*/ 1728693 w 3051175"/>
              <a:gd name="connsiteY15" fmla="*/ 4425190 h 6858000"/>
              <a:gd name="connsiteX16" fmla="*/ 1072495 w 3051175"/>
              <a:gd name="connsiteY16" fmla="*/ 4425190 h 6858000"/>
              <a:gd name="connsiteX17" fmla="*/ 0 w 3051175"/>
              <a:gd name="connsiteY17" fmla="*/ 6077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1175" h="6858000">
                <a:moveTo>
                  <a:pt x="0" y="6398343"/>
                </a:moveTo>
                <a:lnTo>
                  <a:pt x="1189234" y="6398343"/>
                </a:lnTo>
                <a:lnTo>
                  <a:pt x="1189234" y="6858000"/>
                </a:lnTo>
                <a:lnTo>
                  <a:pt x="0" y="6858000"/>
                </a:lnTo>
                <a:close/>
                <a:moveTo>
                  <a:pt x="1189234" y="5008882"/>
                </a:moveTo>
                <a:lnTo>
                  <a:pt x="1189234" y="5953734"/>
                </a:lnTo>
                <a:lnTo>
                  <a:pt x="590950" y="5953734"/>
                </a:lnTo>
                <a:close/>
                <a:moveTo>
                  <a:pt x="0" y="0"/>
                </a:moveTo>
                <a:lnTo>
                  <a:pt x="3051175" y="0"/>
                </a:lnTo>
                <a:lnTo>
                  <a:pt x="3051175" y="6858000"/>
                </a:lnTo>
                <a:lnTo>
                  <a:pt x="1728693" y="6858000"/>
                </a:lnTo>
                <a:lnTo>
                  <a:pt x="1728693" y="6398343"/>
                </a:lnTo>
                <a:lnTo>
                  <a:pt x="2020539" y="6398343"/>
                </a:lnTo>
                <a:lnTo>
                  <a:pt x="2020539" y="5953734"/>
                </a:lnTo>
                <a:lnTo>
                  <a:pt x="1728693" y="5953734"/>
                </a:lnTo>
                <a:lnTo>
                  <a:pt x="1728693" y="4425190"/>
                </a:lnTo>
                <a:lnTo>
                  <a:pt x="1072495" y="4425190"/>
                </a:lnTo>
                <a:lnTo>
                  <a:pt x="0" y="6077580"/>
                </a:lnTo>
                <a:close/>
              </a:path>
            </a:pathLst>
          </a:custGeom>
        </p:spPr>
        <p:txBody>
          <a:bodyPr wrap="square"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dirty="0" smtClean="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41" name="Picture Placeholder 40">
            <a:extLst>
              <a:ext uri="{FF2B5EF4-FFF2-40B4-BE49-F238E27FC236}">
                <a16:creationId xmlns:a16="http://schemas.microsoft.com/office/drawing/2014/main" id="{F6B860B5-8CAD-4B38-94A7-C3599824893A}"/>
              </a:ext>
            </a:extLst>
          </p:cNvPr>
          <p:cNvSpPr>
            <a:spLocks noGrp="1"/>
          </p:cNvSpPr>
          <p:nvPr>
            <p:ph type="pic" sz="quarter" idx="11" hasCustomPrompt="1"/>
          </p:nvPr>
        </p:nvSpPr>
        <p:spPr>
          <a:xfrm>
            <a:off x="6095999" y="0"/>
            <a:ext cx="3054096" cy="6858000"/>
          </a:xfrm>
          <a:custGeom>
            <a:avLst/>
            <a:gdLst>
              <a:gd name="connsiteX0" fmla="*/ 0 w 3044825"/>
              <a:gd name="connsiteY0" fmla="*/ 0 h 6858000"/>
              <a:gd name="connsiteX1" fmla="*/ 3044825 w 3044825"/>
              <a:gd name="connsiteY1" fmla="*/ 0 h 6858000"/>
              <a:gd name="connsiteX2" fmla="*/ 3044825 w 3044825"/>
              <a:gd name="connsiteY2" fmla="*/ 6858000 h 6858000"/>
              <a:gd name="connsiteX3" fmla="*/ 0 w 3044825"/>
              <a:gd name="connsiteY3" fmla="*/ 6858000 h 6858000"/>
              <a:gd name="connsiteX4" fmla="*/ 0 w 3044825"/>
              <a:gd name="connsiteY4" fmla="*/ 6009173 h 6858000"/>
              <a:gd name="connsiteX5" fmla="*/ 32496 w 3044825"/>
              <a:gd name="connsiteY5" fmla="*/ 6181327 h 6858000"/>
              <a:gd name="connsiteX6" fmla="*/ 91606 w 3044825"/>
              <a:gd name="connsiteY6" fmla="*/ 6343478 h 6858000"/>
              <a:gd name="connsiteX7" fmla="*/ 268994 w 3044825"/>
              <a:gd name="connsiteY7" fmla="*/ 6606047 h 6858000"/>
              <a:gd name="connsiteX8" fmla="*/ 616473 w 3044825"/>
              <a:gd name="connsiteY8" fmla="*/ 6812424 h 6858000"/>
              <a:gd name="connsiteX9" fmla="*/ 980368 w 3044825"/>
              <a:gd name="connsiteY9" fmla="*/ 6857526 h 6858000"/>
              <a:gd name="connsiteX10" fmla="*/ 1297225 w 3044825"/>
              <a:gd name="connsiteY10" fmla="*/ 6822902 h 6858000"/>
              <a:gd name="connsiteX11" fmla="*/ 1622166 w 3044825"/>
              <a:gd name="connsiteY11" fmla="*/ 6646138 h 6858000"/>
              <a:gd name="connsiteX12" fmla="*/ 1808527 w 3044825"/>
              <a:gd name="connsiteY12" fmla="*/ 6379960 h 6858000"/>
              <a:gd name="connsiteX13" fmla="*/ 1866394 w 3044825"/>
              <a:gd name="connsiteY13" fmla="*/ 6091683 h 6858000"/>
              <a:gd name="connsiteX14" fmla="*/ 1837232 w 3044825"/>
              <a:gd name="connsiteY14" fmla="*/ 5887707 h 6858000"/>
              <a:gd name="connsiteX15" fmla="*/ 1753393 w 3044825"/>
              <a:gd name="connsiteY15" fmla="*/ 5708413 h 6858000"/>
              <a:gd name="connsiteX16" fmla="*/ 1628545 w 3044825"/>
              <a:gd name="connsiteY16" fmla="*/ 5589534 h 6858000"/>
              <a:gd name="connsiteX17" fmla="*/ 1476359 w 3044825"/>
              <a:gd name="connsiteY17" fmla="*/ 5511648 h 6858000"/>
              <a:gd name="connsiteX18" fmla="*/ 1574323 w 3044825"/>
              <a:gd name="connsiteY18" fmla="*/ 5450159 h 6858000"/>
              <a:gd name="connsiteX19" fmla="*/ 1658618 w 3044825"/>
              <a:gd name="connsiteY19" fmla="*/ 5358609 h 6858000"/>
              <a:gd name="connsiteX20" fmla="*/ 1736534 w 3044825"/>
              <a:gd name="connsiteY20" fmla="*/ 5197982 h 6858000"/>
              <a:gd name="connsiteX21" fmla="*/ 1757038 w 3044825"/>
              <a:gd name="connsiteY21" fmla="*/ 5026384 h 6858000"/>
              <a:gd name="connsiteX22" fmla="*/ 1702360 w 3044825"/>
              <a:gd name="connsiteY22" fmla="*/ 4726251 h 6858000"/>
              <a:gd name="connsiteX23" fmla="*/ 1571133 w 3044825"/>
              <a:gd name="connsiteY23" fmla="*/ 4530304 h 6858000"/>
              <a:gd name="connsiteX24" fmla="*/ 1317741 w 3044825"/>
              <a:gd name="connsiteY24" fmla="*/ 4376321 h 6858000"/>
              <a:gd name="connsiteX25" fmla="*/ 932943 w 3044825"/>
              <a:gd name="connsiteY25" fmla="*/ 4315274 h 6858000"/>
              <a:gd name="connsiteX26" fmla="*/ 616473 w 3044825"/>
              <a:gd name="connsiteY26" fmla="*/ 4360376 h 6858000"/>
              <a:gd name="connsiteX27" fmla="*/ 316419 w 3044825"/>
              <a:gd name="connsiteY27" fmla="*/ 4544882 h 6858000"/>
              <a:gd name="connsiteX28" fmla="*/ 156359 w 3044825"/>
              <a:gd name="connsiteY28" fmla="*/ 4792847 h 6858000"/>
              <a:gd name="connsiteX29" fmla="*/ 75646 w 3044825"/>
              <a:gd name="connsiteY29" fmla="*/ 5095755 h 6858000"/>
              <a:gd name="connsiteX30" fmla="*/ 615561 w 3044825"/>
              <a:gd name="connsiteY30" fmla="*/ 5095755 h 6858000"/>
              <a:gd name="connsiteX31" fmla="*/ 641553 w 3044825"/>
              <a:gd name="connsiteY31" fmla="*/ 4974356 h 6858000"/>
              <a:gd name="connsiteX32" fmla="*/ 703115 w 3044825"/>
              <a:gd name="connsiteY32" fmla="*/ 4869388 h 6858000"/>
              <a:gd name="connsiteX33" fmla="*/ 794772 w 3044825"/>
              <a:gd name="connsiteY33" fmla="*/ 4811429 h 6858000"/>
              <a:gd name="connsiteX34" fmla="*/ 921999 w 3044825"/>
              <a:gd name="connsiteY34" fmla="*/ 4789068 h 6858000"/>
              <a:gd name="connsiteX35" fmla="*/ 1043753 w 3044825"/>
              <a:gd name="connsiteY35" fmla="*/ 4810516 h 6858000"/>
              <a:gd name="connsiteX36" fmla="*/ 1129939 w 3044825"/>
              <a:gd name="connsiteY36" fmla="*/ 4862085 h 6858000"/>
              <a:gd name="connsiteX37" fmla="*/ 1187852 w 3044825"/>
              <a:gd name="connsiteY37" fmla="*/ 4945604 h 6858000"/>
              <a:gd name="connsiteX38" fmla="*/ 1210197 w 3044825"/>
              <a:gd name="connsiteY38" fmla="*/ 5059244 h 6858000"/>
              <a:gd name="connsiteX39" fmla="*/ 1183748 w 3044825"/>
              <a:gd name="connsiteY39" fmla="*/ 5189314 h 6858000"/>
              <a:gd name="connsiteX40" fmla="*/ 1118995 w 3044825"/>
              <a:gd name="connsiteY40" fmla="*/ 5278309 h 6858000"/>
              <a:gd name="connsiteX41" fmla="*/ 979000 w 3044825"/>
              <a:gd name="connsiteY41" fmla="*/ 5337639 h 6858000"/>
              <a:gd name="connsiteX42" fmla="*/ 874574 w 3044825"/>
              <a:gd name="connsiteY42" fmla="*/ 5347679 h 6858000"/>
              <a:gd name="connsiteX43" fmla="*/ 841741 w 3044825"/>
              <a:gd name="connsiteY43" fmla="*/ 5347679 h 6858000"/>
              <a:gd name="connsiteX44" fmla="*/ 841741 w 3044825"/>
              <a:gd name="connsiteY44" fmla="*/ 5733919 h 6858000"/>
              <a:gd name="connsiteX45" fmla="*/ 885518 w 3044825"/>
              <a:gd name="connsiteY45" fmla="*/ 5733919 h 6858000"/>
              <a:gd name="connsiteX46" fmla="*/ 1033721 w 3044825"/>
              <a:gd name="connsiteY46" fmla="*/ 5746238 h 6858000"/>
              <a:gd name="connsiteX47" fmla="*/ 1184660 w 3044825"/>
              <a:gd name="connsiteY47" fmla="*/ 5810579 h 6858000"/>
              <a:gd name="connsiteX48" fmla="*/ 1259446 w 3044825"/>
              <a:gd name="connsiteY48" fmla="*/ 5906866 h 6858000"/>
              <a:gd name="connsiteX49" fmla="*/ 1290455 w 3044825"/>
              <a:gd name="connsiteY49" fmla="*/ 6044224 h 6858000"/>
              <a:gd name="connsiteX50" fmla="*/ 1263094 w 3044825"/>
              <a:gd name="connsiteY50" fmla="*/ 6184775 h 6858000"/>
              <a:gd name="connsiteX51" fmla="*/ 1191957 w 3044825"/>
              <a:gd name="connsiteY51" fmla="*/ 6292471 h 6858000"/>
              <a:gd name="connsiteX52" fmla="*/ 1083426 w 3044825"/>
              <a:gd name="connsiteY52" fmla="*/ 6354989 h 6858000"/>
              <a:gd name="connsiteX53" fmla="*/ 947535 w 3044825"/>
              <a:gd name="connsiteY53" fmla="*/ 6376436 h 6858000"/>
              <a:gd name="connsiteX54" fmla="*/ 790668 w 3044825"/>
              <a:gd name="connsiteY54" fmla="*/ 6349056 h 6858000"/>
              <a:gd name="connsiteX55" fmla="*/ 677578 w 3044825"/>
              <a:gd name="connsiteY55" fmla="*/ 6277868 h 6858000"/>
              <a:gd name="connsiteX56" fmla="*/ 597320 w 3044825"/>
              <a:gd name="connsiteY56" fmla="*/ 6151919 h 6858000"/>
              <a:gd name="connsiteX57" fmla="*/ 560840 w 3044825"/>
              <a:gd name="connsiteY57" fmla="*/ 6004066 h 6858000"/>
              <a:gd name="connsiteX58" fmla="*/ 0 w 3044825"/>
              <a:gd name="connsiteY58" fmla="*/ 60040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044825" h="6858000">
                <a:moveTo>
                  <a:pt x="0" y="0"/>
                </a:moveTo>
                <a:lnTo>
                  <a:pt x="3044825" y="0"/>
                </a:lnTo>
                <a:lnTo>
                  <a:pt x="3044825" y="6858000"/>
                </a:lnTo>
                <a:lnTo>
                  <a:pt x="0" y="6858000"/>
                </a:lnTo>
                <a:lnTo>
                  <a:pt x="0" y="6009173"/>
                </a:lnTo>
                <a:lnTo>
                  <a:pt x="32496" y="6181327"/>
                </a:lnTo>
                <a:cubicBezTo>
                  <a:pt x="47924" y="6237895"/>
                  <a:pt x="67628" y="6291946"/>
                  <a:pt x="91606" y="6343478"/>
                </a:cubicBezTo>
                <a:cubicBezTo>
                  <a:pt x="139563" y="6446542"/>
                  <a:pt x="198692" y="6534065"/>
                  <a:pt x="268994" y="6606047"/>
                </a:cubicBezTo>
                <a:cubicBezTo>
                  <a:pt x="377980" y="6710602"/>
                  <a:pt x="493806" y="6779395"/>
                  <a:pt x="616473" y="6812424"/>
                </a:cubicBezTo>
                <a:cubicBezTo>
                  <a:pt x="739139" y="6845453"/>
                  <a:pt x="860438" y="6860488"/>
                  <a:pt x="980368" y="6857526"/>
                </a:cubicBezTo>
                <a:cubicBezTo>
                  <a:pt x="1080310" y="6860564"/>
                  <a:pt x="1185929" y="6849022"/>
                  <a:pt x="1297225" y="6822902"/>
                </a:cubicBezTo>
                <a:cubicBezTo>
                  <a:pt x="1408521" y="6796783"/>
                  <a:pt x="1516835" y="6737861"/>
                  <a:pt x="1622166" y="6646138"/>
                </a:cubicBezTo>
                <a:cubicBezTo>
                  <a:pt x="1707296" y="6566108"/>
                  <a:pt x="1769416" y="6477382"/>
                  <a:pt x="1808527" y="6379960"/>
                </a:cubicBezTo>
                <a:cubicBezTo>
                  <a:pt x="1847637" y="6282538"/>
                  <a:pt x="1866926" y="6186446"/>
                  <a:pt x="1866394" y="6091683"/>
                </a:cubicBezTo>
                <a:cubicBezTo>
                  <a:pt x="1866243" y="6024372"/>
                  <a:pt x="1856522" y="5956380"/>
                  <a:pt x="1837232" y="5887707"/>
                </a:cubicBezTo>
                <a:cubicBezTo>
                  <a:pt x="1817943" y="5819034"/>
                  <a:pt x="1789996" y="5759269"/>
                  <a:pt x="1753393" y="5708413"/>
                </a:cubicBezTo>
                <a:cubicBezTo>
                  <a:pt x="1719523" y="5662638"/>
                  <a:pt x="1677907" y="5623011"/>
                  <a:pt x="1628545" y="5589534"/>
                </a:cubicBezTo>
                <a:cubicBezTo>
                  <a:pt x="1579183" y="5556057"/>
                  <a:pt x="1528454" y="5530095"/>
                  <a:pt x="1476359" y="5511648"/>
                </a:cubicBezTo>
                <a:cubicBezTo>
                  <a:pt x="1511064" y="5495479"/>
                  <a:pt x="1543719" y="5474982"/>
                  <a:pt x="1574323" y="5450159"/>
                </a:cubicBezTo>
                <a:cubicBezTo>
                  <a:pt x="1604927" y="5425336"/>
                  <a:pt x="1633026" y="5394819"/>
                  <a:pt x="1658618" y="5358609"/>
                </a:cubicBezTo>
                <a:cubicBezTo>
                  <a:pt x="1696209" y="5305984"/>
                  <a:pt x="1722181" y="5252442"/>
                  <a:pt x="1736534" y="5197982"/>
                </a:cubicBezTo>
                <a:cubicBezTo>
                  <a:pt x="1750886" y="5143522"/>
                  <a:pt x="1757721" y="5086323"/>
                  <a:pt x="1757038" y="5026384"/>
                </a:cubicBezTo>
                <a:cubicBezTo>
                  <a:pt x="1755671" y="4908038"/>
                  <a:pt x="1737445" y="4807994"/>
                  <a:pt x="1702360" y="4726251"/>
                </a:cubicBezTo>
                <a:cubicBezTo>
                  <a:pt x="1667275" y="4644509"/>
                  <a:pt x="1623533" y="4579193"/>
                  <a:pt x="1571133" y="4530304"/>
                </a:cubicBezTo>
                <a:cubicBezTo>
                  <a:pt x="1509017" y="4467131"/>
                  <a:pt x="1424552" y="4415803"/>
                  <a:pt x="1317741" y="4376321"/>
                </a:cubicBezTo>
                <a:cubicBezTo>
                  <a:pt x="1210929" y="4336838"/>
                  <a:pt x="1082663" y="4316489"/>
                  <a:pt x="932943" y="4315274"/>
                </a:cubicBezTo>
                <a:cubicBezTo>
                  <a:pt x="830645" y="4313224"/>
                  <a:pt x="725155" y="4328258"/>
                  <a:pt x="616473" y="4360376"/>
                </a:cubicBezTo>
                <a:cubicBezTo>
                  <a:pt x="507791" y="4392493"/>
                  <a:pt x="407772" y="4453995"/>
                  <a:pt x="316419" y="4544882"/>
                </a:cubicBezTo>
                <a:cubicBezTo>
                  <a:pt x="251893" y="4612458"/>
                  <a:pt x="198540" y="4695113"/>
                  <a:pt x="156359" y="4792847"/>
                </a:cubicBezTo>
                <a:cubicBezTo>
                  <a:pt x="114178" y="4890581"/>
                  <a:pt x="87274" y="4991551"/>
                  <a:pt x="75646" y="5095755"/>
                </a:cubicBezTo>
                <a:lnTo>
                  <a:pt x="615561" y="5095755"/>
                </a:lnTo>
                <a:cubicBezTo>
                  <a:pt x="617613" y="5056202"/>
                  <a:pt x="626277" y="5015735"/>
                  <a:pt x="641553" y="4974356"/>
                </a:cubicBezTo>
                <a:cubicBezTo>
                  <a:pt x="656830" y="4932977"/>
                  <a:pt x="677350" y="4897988"/>
                  <a:pt x="703115" y="4869388"/>
                </a:cubicBezTo>
                <a:cubicBezTo>
                  <a:pt x="727055" y="4845275"/>
                  <a:pt x="757608" y="4825956"/>
                  <a:pt x="794772" y="4811429"/>
                </a:cubicBezTo>
                <a:cubicBezTo>
                  <a:pt x="831937" y="4796902"/>
                  <a:pt x="874346" y="4789448"/>
                  <a:pt x="921999" y="4789068"/>
                </a:cubicBezTo>
                <a:cubicBezTo>
                  <a:pt x="967828" y="4789600"/>
                  <a:pt x="1008413" y="4796750"/>
                  <a:pt x="1043753" y="4810516"/>
                </a:cubicBezTo>
                <a:cubicBezTo>
                  <a:pt x="1079094" y="4824283"/>
                  <a:pt x="1107823" y="4841472"/>
                  <a:pt x="1129939" y="4862085"/>
                </a:cubicBezTo>
                <a:cubicBezTo>
                  <a:pt x="1154032" y="4884220"/>
                  <a:pt x="1173336" y="4912060"/>
                  <a:pt x="1187852" y="4945604"/>
                </a:cubicBezTo>
                <a:cubicBezTo>
                  <a:pt x="1202369" y="4979148"/>
                  <a:pt x="1209817" y="5017028"/>
                  <a:pt x="1210197" y="5059244"/>
                </a:cubicBezTo>
                <a:cubicBezTo>
                  <a:pt x="1209589" y="5108762"/>
                  <a:pt x="1200773" y="5152118"/>
                  <a:pt x="1183748" y="5189314"/>
                </a:cubicBezTo>
                <a:cubicBezTo>
                  <a:pt x="1166724" y="5226509"/>
                  <a:pt x="1145140" y="5256174"/>
                  <a:pt x="1118995" y="5278309"/>
                </a:cubicBezTo>
                <a:cubicBezTo>
                  <a:pt x="1075750" y="5309952"/>
                  <a:pt x="1029085" y="5329728"/>
                  <a:pt x="979000" y="5337639"/>
                </a:cubicBezTo>
                <a:cubicBezTo>
                  <a:pt x="928915" y="5345550"/>
                  <a:pt x="894106" y="5348896"/>
                  <a:pt x="874574" y="5347679"/>
                </a:cubicBezTo>
                <a:lnTo>
                  <a:pt x="841741" y="5347679"/>
                </a:lnTo>
                <a:lnTo>
                  <a:pt x="841741" y="5733919"/>
                </a:lnTo>
                <a:lnTo>
                  <a:pt x="885518" y="5733919"/>
                </a:lnTo>
                <a:cubicBezTo>
                  <a:pt x="929219" y="5732778"/>
                  <a:pt x="978620" y="5736884"/>
                  <a:pt x="1033721" y="5746238"/>
                </a:cubicBezTo>
                <a:cubicBezTo>
                  <a:pt x="1088822" y="5755592"/>
                  <a:pt x="1139136" y="5777039"/>
                  <a:pt x="1184660" y="5810579"/>
                </a:cubicBezTo>
                <a:cubicBezTo>
                  <a:pt x="1214605" y="5834689"/>
                  <a:pt x="1239533" y="5866785"/>
                  <a:pt x="1259446" y="5906866"/>
                </a:cubicBezTo>
                <a:cubicBezTo>
                  <a:pt x="1279358" y="5946948"/>
                  <a:pt x="1289695" y="5992734"/>
                  <a:pt x="1290455" y="6044224"/>
                </a:cubicBezTo>
                <a:cubicBezTo>
                  <a:pt x="1289999" y="6094268"/>
                  <a:pt x="1280878" y="6141119"/>
                  <a:pt x="1263094" y="6184775"/>
                </a:cubicBezTo>
                <a:cubicBezTo>
                  <a:pt x="1245310" y="6228431"/>
                  <a:pt x="1221597" y="6264330"/>
                  <a:pt x="1191957" y="6292471"/>
                </a:cubicBezTo>
                <a:cubicBezTo>
                  <a:pt x="1162164" y="6319927"/>
                  <a:pt x="1125987" y="6340766"/>
                  <a:pt x="1083426" y="6354989"/>
                </a:cubicBezTo>
                <a:cubicBezTo>
                  <a:pt x="1040866" y="6369211"/>
                  <a:pt x="995568" y="6376360"/>
                  <a:pt x="947535" y="6376436"/>
                </a:cubicBezTo>
                <a:cubicBezTo>
                  <a:pt x="888862" y="6375980"/>
                  <a:pt x="836573" y="6366853"/>
                  <a:pt x="790668" y="6349056"/>
                </a:cubicBezTo>
                <a:cubicBezTo>
                  <a:pt x="744763" y="6331259"/>
                  <a:pt x="707067" y="6307530"/>
                  <a:pt x="677578" y="6277868"/>
                </a:cubicBezTo>
                <a:cubicBezTo>
                  <a:pt x="644441" y="6243642"/>
                  <a:pt x="617689" y="6201660"/>
                  <a:pt x="597320" y="6151919"/>
                </a:cubicBezTo>
                <a:cubicBezTo>
                  <a:pt x="576952" y="6102178"/>
                  <a:pt x="564792" y="6052894"/>
                  <a:pt x="560840" y="6004066"/>
                </a:cubicBezTo>
                <a:lnTo>
                  <a:pt x="0" y="6004066"/>
                </a:lnTo>
                <a:close/>
              </a:path>
            </a:pathLst>
          </a:custGeom>
        </p:spPr>
        <p:txBody>
          <a:bodyPr wrap="square"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dirty="0" smtClean="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40" name="Picture Placeholder 39">
            <a:extLst>
              <a:ext uri="{FF2B5EF4-FFF2-40B4-BE49-F238E27FC236}">
                <a16:creationId xmlns:a16="http://schemas.microsoft.com/office/drawing/2014/main" id="{7BFE9808-B9D0-444D-A4E6-76961F6CD7B0}"/>
              </a:ext>
            </a:extLst>
          </p:cNvPr>
          <p:cNvSpPr>
            <a:spLocks noGrp="1"/>
          </p:cNvSpPr>
          <p:nvPr>
            <p:ph type="pic" sz="quarter" idx="12" hasCustomPrompt="1"/>
          </p:nvPr>
        </p:nvSpPr>
        <p:spPr>
          <a:xfrm>
            <a:off x="3048000" y="0"/>
            <a:ext cx="3054096" cy="6858000"/>
          </a:xfrm>
          <a:custGeom>
            <a:avLst/>
            <a:gdLst>
              <a:gd name="connsiteX0" fmla="*/ 0 w 3044952"/>
              <a:gd name="connsiteY0" fmla="*/ 0 h 6858000"/>
              <a:gd name="connsiteX1" fmla="*/ 3044952 w 3044952"/>
              <a:gd name="connsiteY1" fmla="*/ 0 h 6858000"/>
              <a:gd name="connsiteX2" fmla="*/ 3044952 w 3044952"/>
              <a:gd name="connsiteY2" fmla="*/ 6858000 h 6858000"/>
              <a:gd name="connsiteX3" fmla="*/ 1862357 w 3044952"/>
              <a:gd name="connsiteY3" fmla="*/ 6858000 h 6858000"/>
              <a:gd name="connsiteX4" fmla="*/ 1862357 w 3044952"/>
              <a:gd name="connsiteY4" fmla="*/ 6384206 h 6858000"/>
              <a:gd name="connsiteX5" fmla="*/ 1023756 w 3044952"/>
              <a:gd name="connsiteY5" fmla="*/ 6384206 h 6858000"/>
              <a:gd name="connsiteX6" fmla="*/ 1279118 w 3044952"/>
              <a:gd name="connsiteY6" fmla="*/ 6139715 h 6858000"/>
              <a:gd name="connsiteX7" fmla="*/ 1493273 w 3044952"/>
              <a:gd name="connsiteY7" fmla="*/ 5928521 h 6858000"/>
              <a:gd name="connsiteX8" fmla="*/ 1669153 w 3044952"/>
              <a:gd name="connsiteY8" fmla="*/ 5720064 h 6858000"/>
              <a:gd name="connsiteX9" fmla="*/ 1804025 w 3044952"/>
              <a:gd name="connsiteY9" fmla="*/ 5471011 h 6858000"/>
              <a:gd name="connsiteX10" fmla="*/ 1851413 w 3044952"/>
              <a:gd name="connsiteY10" fmla="*/ 5183642 h 6858000"/>
              <a:gd name="connsiteX11" fmla="*/ 1787622 w 3044952"/>
              <a:gd name="connsiteY11" fmla="*/ 4846640 h 6858000"/>
              <a:gd name="connsiteX12" fmla="*/ 1625411 w 3044952"/>
              <a:gd name="connsiteY12" fmla="*/ 4600077 h 6858000"/>
              <a:gd name="connsiteX13" fmla="*/ 1409861 w 3044952"/>
              <a:gd name="connsiteY13" fmla="*/ 4453838 h 6858000"/>
              <a:gd name="connsiteX14" fmla="*/ 994571 w 3044952"/>
              <a:gd name="connsiteY14" fmla="*/ 4370469 h 6858000"/>
              <a:gd name="connsiteX15" fmla="*/ 572763 w 3044952"/>
              <a:gd name="connsiteY15" fmla="*/ 4449738 h 6858000"/>
              <a:gd name="connsiteX16" fmla="*/ 323326 w 3044952"/>
              <a:gd name="connsiteY16" fmla="*/ 4621944 h 6858000"/>
              <a:gd name="connsiteX17" fmla="*/ 148218 w 3044952"/>
              <a:gd name="connsiteY17" fmla="*/ 4905912 h 6858000"/>
              <a:gd name="connsiteX18" fmla="*/ 71608 w 3044952"/>
              <a:gd name="connsiteY18" fmla="*/ 5231081 h 6858000"/>
              <a:gd name="connsiteX19" fmla="*/ 633412 w 3044952"/>
              <a:gd name="connsiteY19" fmla="*/ 5231081 h 6858000"/>
              <a:gd name="connsiteX20" fmla="*/ 659860 w 3044952"/>
              <a:gd name="connsiteY20" fmla="*/ 5073256 h 6858000"/>
              <a:gd name="connsiteX21" fmla="*/ 735558 w 3044952"/>
              <a:gd name="connsiteY21" fmla="*/ 4931852 h 6858000"/>
              <a:gd name="connsiteX22" fmla="*/ 824936 w 3044952"/>
              <a:gd name="connsiteY22" fmla="*/ 4868899 h 6858000"/>
              <a:gd name="connsiteX23" fmla="*/ 958091 w 3044952"/>
              <a:gd name="connsiteY23" fmla="*/ 4844263 h 6858000"/>
              <a:gd name="connsiteX24" fmla="*/ 1087141 w 3044952"/>
              <a:gd name="connsiteY24" fmla="*/ 4862513 h 6858000"/>
              <a:gd name="connsiteX25" fmla="*/ 1180623 w 3044952"/>
              <a:gd name="connsiteY25" fmla="*/ 4913606 h 6858000"/>
              <a:gd name="connsiteX26" fmla="*/ 1249937 w 3044952"/>
              <a:gd name="connsiteY26" fmla="*/ 5020343 h 6858000"/>
              <a:gd name="connsiteX27" fmla="*/ 1275473 w 3044952"/>
              <a:gd name="connsiteY27" fmla="*/ 5154449 h 6858000"/>
              <a:gd name="connsiteX28" fmla="*/ 1223032 w 3044952"/>
              <a:gd name="connsiteY28" fmla="*/ 5390730 h 6858000"/>
              <a:gd name="connsiteX29" fmla="*/ 1129550 w 3044952"/>
              <a:gd name="connsiteY29" fmla="*/ 5566801 h 6858000"/>
              <a:gd name="connsiteX30" fmla="*/ 949882 w 3044952"/>
              <a:gd name="connsiteY30" fmla="*/ 5805363 h 6858000"/>
              <a:gd name="connsiteX31" fmla="*/ 731910 w 3044952"/>
              <a:gd name="connsiteY31" fmla="*/ 6063083 h 6858000"/>
              <a:gd name="connsiteX32" fmla="*/ 2295 w 3044952"/>
              <a:gd name="connsiteY32" fmla="*/ 6858000 h 6858000"/>
              <a:gd name="connsiteX33" fmla="*/ 0 w 3044952"/>
              <a:gd name="connsiteY3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44952" h="6858000">
                <a:moveTo>
                  <a:pt x="0" y="0"/>
                </a:moveTo>
                <a:lnTo>
                  <a:pt x="3044952" y="0"/>
                </a:lnTo>
                <a:lnTo>
                  <a:pt x="3044952" y="6858000"/>
                </a:lnTo>
                <a:lnTo>
                  <a:pt x="1862357" y="6858000"/>
                </a:lnTo>
                <a:lnTo>
                  <a:pt x="1862357" y="6384206"/>
                </a:lnTo>
                <a:lnTo>
                  <a:pt x="1023756" y="6384206"/>
                </a:lnTo>
                <a:lnTo>
                  <a:pt x="1279118" y="6139715"/>
                </a:lnTo>
                <a:cubicBezTo>
                  <a:pt x="1357338" y="6065896"/>
                  <a:pt x="1428723" y="5995498"/>
                  <a:pt x="1493273" y="5928521"/>
                </a:cubicBezTo>
                <a:cubicBezTo>
                  <a:pt x="1557823" y="5861544"/>
                  <a:pt x="1616449" y="5792058"/>
                  <a:pt x="1669153" y="5720064"/>
                </a:cubicBezTo>
                <a:cubicBezTo>
                  <a:pt x="1727779" y="5639327"/>
                  <a:pt x="1772737" y="5556309"/>
                  <a:pt x="1804025" y="5471011"/>
                </a:cubicBezTo>
                <a:cubicBezTo>
                  <a:pt x="1835313" y="5385712"/>
                  <a:pt x="1851109" y="5289923"/>
                  <a:pt x="1851413" y="5183642"/>
                </a:cubicBezTo>
                <a:cubicBezTo>
                  <a:pt x="1850198" y="5057369"/>
                  <a:pt x="1828934" y="4945035"/>
                  <a:pt x="1787622" y="4846640"/>
                </a:cubicBezTo>
                <a:cubicBezTo>
                  <a:pt x="1746309" y="4748245"/>
                  <a:pt x="1692239" y="4666057"/>
                  <a:pt x="1625411" y="4600077"/>
                </a:cubicBezTo>
                <a:cubicBezTo>
                  <a:pt x="1582964" y="4553836"/>
                  <a:pt x="1511114" y="4505090"/>
                  <a:pt x="1409861" y="4453838"/>
                </a:cubicBezTo>
                <a:cubicBezTo>
                  <a:pt x="1308609" y="4402587"/>
                  <a:pt x="1170178" y="4374797"/>
                  <a:pt x="994571" y="4370469"/>
                </a:cubicBezTo>
                <a:cubicBezTo>
                  <a:pt x="822276" y="4373203"/>
                  <a:pt x="681673" y="4399626"/>
                  <a:pt x="572763" y="4449738"/>
                </a:cubicBezTo>
                <a:cubicBezTo>
                  <a:pt x="463853" y="4499851"/>
                  <a:pt x="380707" y="4557253"/>
                  <a:pt x="323326" y="4621944"/>
                </a:cubicBezTo>
                <a:cubicBezTo>
                  <a:pt x="248540" y="4702660"/>
                  <a:pt x="190171" y="4797316"/>
                  <a:pt x="148218" y="4905912"/>
                </a:cubicBezTo>
                <a:cubicBezTo>
                  <a:pt x="106265" y="5014508"/>
                  <a:pt x="80729" y="5122898"/>
                  <a:pt x="71608" y="5231081"/>
                </a:cubicBezTo>
                <a:lnTo>
                  <a:pt x="633412" y="5231081"/>
                </a:lnTo>
                <a:cubicBezTo>
                  <a:pt x="633564" y="5181665"/>
                  <a:pt x="642380" y="5129057"/>
                  <a:pt x="659860" y="5073256"/>
                </a:cubicBezTo>
                <a:cubicBezTo>
                  <a:pt x="677341" y="5017454"/>
                  <a:pt x="702573" y="4970320"/>
                  <a:pt x="735558" y="4931852"/>
                </a:cubicBezTo>
                <a:cubicBezTo>
                  <a:pt x="758967" y="4905851"/>
                  <a:pt x="788759" y="4884867"/>
                  <a:pt x="824936" y="4868899"/>
                </a:cubicBezTo>
                <a:cubicBezTo>
                  <a:pt x="861113" y="4852931"/>
                  <a:pt x="905498" y="4844719"/>
                  <a:pt x="958091" y="4844263"/>
                </a:cubicBezTo>
                <a:cubicBezTo>
                  <a:pt x="1005896" y="4844415"/>
                  <a:pt x="1048913" y="4850499"/>
                  <a:pt x="1087141" y="4862513"/>
                </a:cubicBezTo>
                <a:cubicBezTo>
                  <a:pt x="1125370" y="4874528"/>
                  <a:pt x="1156531" y="4891559"/>
                  <a:pt x="1180623" y="4913606"/>
                </a:cubicBezTo>
                <a:cubicBezTo>
                  <a:pt x="1210112" y="4941887"/>
                  <a:pt x="1233216" y="4977466"/>
                  <a:pt x="1249937" y="5020343"/>
                </a:cubicBezTo>
                <a:cubicBezTo>
                  <a:pt x="1266657" y="5063220"/>
                  <a:pt x="1275169" y="5107922"/>
                  <a:pt x="1275473" y="5154449"/>
                </a:cubicBezTo>
                <a:cubicBezTo>
                  <a:pt x="1272813" y="5239595"/>
                  <a:pt x="1255333" y="5318356"/>
                  <a:pt x="1223032" y="5390730"/>
                </a:cubicBezTo>
                <a:cubicBezTo>
                  <a:pt x="1190732" y="5463105"/>
                  <a:pt x="1159571" y="5521795"/>
                  <a:pt x="1129550" y="5566801"/>
                </a:cubicBezTo>
                <a:cubicBezTo>
                  <a:pt x="1087445" y="5629672"/>
                  <a:pt x="1027556" y="5709193"/>
                  <a:pt x="949882" y="5805363"/>
                </a:cubicBezTo>
                <a:cubicBezTo>
                  <a:pt x="872209" y="5901533"/>
                  <a:pt x="799551" y="5987439"/>
                  <a:pt x="731910" y="6063083"/>
                </a:cubicBezTo>
                <a:lnTo>
                  <a:pt x="2295" y="6858000"/>
                </a:lnTo>
                <a:lnTo>
                  <a:pt x="0" y="6858000"/>
                </a:lnTo>
                <a:close/>
              </a:path>
            </a:pathLst>
          </a:custGeom>
        </p:spPr>
        <p:txBody>
          <a:bodyPr wrap="square"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dirty="0" smtClean="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39" name="Picture Placeholder 38">
            <a:extLst>
              <a:ext uri="{FF2B5EF4-FFF2-40B4-BE49-F238E27FC236}">
                <a16:creationId xmlns:a16="http://schemas.microsoft.com/office/drawing/2014/main" id="{137942DE-0E94-4DF1-9F42-0E26977D9721}"/>
              </a:ext>
            </a:extLst>
          </p:cNvPr>
          <p:cNvSpPr>
            <a:spLocks noGrp="1"/>
          </p:cNvSpPr>
          <p:nvPr>
            <p:ph type="pic" sz="quarter" idx="13" hasCustomPrompt="1"/>
          </p:nvPr>
        </p:nvSpPr>
        <p:spPr>
          <a:xfrm>
            <a:off x="0" y="0"/>
            <a:ext cx="3054096" cy="6858000"/>
          </a:xfrm>
          <a:custGeom>
            <a:avLst/>
            <a:gdLst>
              <a:gd name="connsiteX0" fmla="*/ 0 w 3044952"/>
              <a:gd name="connsiteY0" fmla="*/ 4898984 h 6858000"/>
              <a:gd name="connsiteX1" fmla="*/ 346567 w 3044952"/>
              <a:gd name="connsiteY1" fmla="*/ 4898984 h 6858000"/>
              <a:gd name="connsiteX2" fmla="*/ 346567 w 3044952"/>
              <a:gd name="connsiteY2" fmla="*/ 6858000 h 6858000"/>
              <a:gd name="connsiteX3" fmla="*/ 0 w 3044952"/>
              <a:gd name="connsiteY3" fmla="*/ 6858000 h 6858000"/>
              <a:gd name="connsiteX4" fmla="*/ 0 w 3044952"/>
              <a:gd name="connsiteY4" fmla="*/ 0 h 6858000"/>
              <a:gd name="connsiteX5" fmla="*/ 3044952 w 3044952"/>
              <a:gd name="connsiteY5" fmla="*/ 0 h 6858000"/>
              <a:gd name="connsiteX6" fmla="*/ 3044952 w 3044952"/>
              <a:gd name="connsiteY6" fmla="*/ 6858000 h 6858000"/>
              <a:gd name="connsiteX7" fmla="*/ 907915 w 3044952"/>
              <a:gd name="connsiteY7" fmla="*/ 6858000 h 6858000"/>
              <a:gd name="connsiteX8" fmla="*/ 907915 w 3044952"/>
              <a:gd name="connsiteY8" fmla="*/ 4425190 h 6858000"/>
              <a:gd name="connsiteX9" fmla="*/ 0 w 3044952"/>
              <a:gd name="connsiteY9" fmla="*/ 4425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4952" h="6858000">
                <a:moveTo>
                  <a:pt x="0" y="4898984"/>
                </a:moveTo>
                <a:lnTo>
                  <a:pt x="346567" y="4898984"/>
                </a:lnTo>
                <a:lnTo>
                  <a:pt x="346567" y="6858000"/>
                </a:lnTo>
                <a:lnTo>
                  <a:pt x="0" y="6858000"/>
                </a:lnTo>
                <a:close/>
                <a:moveTo>
                  <a:pt x="0" y="0"/>
                </a:moveTo>
                <a:lnTo>
                  <a:pt x="3044952" y="0"/>
                </a:lnTo>
                <a:lnTo>
                  <a:pt x="3044952" y="6858000"/>
                </a:lnTo>
                <a:lnTo>
                  <a:pt x="907915" y="6858000"/>
                </a:lnTo>
                <a:lnTo>
                  <a:pt x="907915" y="4425190"/>
                </a:lnTo>
                <a:lnTo>
                  <a:pt x="0" y="4425190"/>
                </a:lnTo>
                <a:close/>
              </a:path>
            </a:pathLst>
          </a:custGeom>
        </p:spPr>
        <p:txBody>
          <a:bodyPr wrap="square"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dirty="0" smtClean="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p>
        </p:txBody>
      </p:sp>
      <p:sp>
        <p:nvSpPr>
          <p:cNvPr id="10" name="Text Placeholder 2">
            <a:extLst>
              <a:ext uri="{FF2B5EF4-FFF2-40B4-BE49-F238E27FC236}">
                <a16:creationId xmlns:a16="http://schemas.microsoft.com/office/drawing/2014/main" id="{01194AF9-7310-4EE2-BEC1-026101D1EEF0}"/>
              </a:ext>
            </a:extLst>
          </p:cNvPr>
          <p:cNvSpPr>
            <a:spLocks noGrp="1"/>
          </p:cNvSpPr>
          <p:nvPr>
            <p:ph type="body" sz="quarter" idx="18" hasCustomPrompt="1"/>
          </p:nvPr>
        </p:nvSpPr>
        <p:spPr>
          <a:xfrm>
            <a:off x="9592177" y="6037218"/>
            <a:ext cx="2599823"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
        <p:nvSpPr>
          <p:cNvPr id="11" name="Text Placeholder 2">
            <a:extLst>
              <a:ext uri="{FF2B5EF4-FFF2-40B4-BE49-F238E27FC236}">
                <a16:creationId xmlns:a16="http://schemas.microsoft.com/office/drawing/2014/main" id="{B35CD878-52A9-41BC-893C-7115E67D608B}"/>
              </a:ext>
            </a:extLst>
          </p:cNvPr>
          <p:cNvSpPr>
            <a:spLocks noGrp="1"/>
          </p:cNvSpPr>
          <p:nvPr>
            <p:ph type="body" sz="quarter" idx="19" hasCustomPrompt="1"/>
          </p:nvPr>
        </p:nvSpPr>
        <p:spPr>
          <a:xfrm>
            <a:off x="6550272" y="6037218"/>
            <a:ext cx="2599823"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
        <p:nvSpPr>
          <p:cNvPr id="12" name="Text Placeholder 2">
            <a:extLst>
              <a:ext uri="{FF2B5EF4-FFF2-40B4-BE49-F238E27FC236}">
                <a16:creationId xmlns:a16="http://schemas.microsoft.com/office/drawing/2014/main" id="{529616BB-9486-4149-BED9-CA6A7286F432}"/>
              </a:ext>
            </a:extLst>
          </p:cNvPr>
          <p:cNvSpPr>
            <a:spLocks noGrp="1"/>
          </p:cNvSpPr>
          <p:nvPr>
            <p:ph type="body" sz="quarter" idx="20" hasCustomPrompt="1"/>
          </p:nvPr>
        </p:nvSpPr>
        <p:spPr>
          <a:xfrm>
            <a:off x="3493002" y="6037218"/>
            <a:ext cx="2599823"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
        <p:nvSpPr>
          <p:cNvPr id="14" name="Text Placeholder 2">
            <a:extLst>
              <a:ext uri="{FF2B5EF4-FFF2-40B4-BE49-F238E27FC236}">
                <a16:creationId xmlns:a16="http://schemas.microsoft.com/office/drawing/2014/main" id="{CD62EDDD-B009-4EB6-B3C5-C7D4B5C45347}"/>
              </a:ext>
            </a:extLst>
          </p:cNvPr>
          <p:cNvSpPr>
            <a:spLocks noGrp="1"/>
          </p:cNvSpPr>
          <p:nvPr>
            <p:ph type="body" sz="quarter" idx="21" hasCustomPrompt="1"/>
          </p:nvPr>
        </p:nvSpPr>
        <p:spPr>
          <a:xfrm>
            <a:off x="464479" y="6037218"/>
            <a:ext cx="2599823" cy="554038"/>
          </a:xfrm>
          <a:prstGeom prst="rect">
            <a:avLst/>
          </a:prstGeom>
        </p:spPr>
        <p:txBody>
          <a:bodyPr anchor="b"/>
          <a:lstStyle>
            <a:lvl1pPr marL="0" indent="0">
              <a:lnSpc>
                <a:spcPct val="80000"/>
              </a:lnSpc>
              <a:spcBef>
                <a:spcPts val="0"/>
              </a:spcBef>
              <a:buNone/>
              <a:defRPr sz="3600" cap="all" baseline="0">
                <a:solidFill>
                  <a:schemeClr val="bg1"/>
                </a:solidFill>
                <a:highlight>
                  <a:srgbClr val="000000"/>
                </a:highlight>
                <a:latin typeface="Futura PT Light" panose="020B0402020204020303" pitchFamily="34" charset="0"/>
              </a:defRPr>
            </a:lvl1pPr>
          </a:lstStyle>
          <a:p>
            <a:pPr lvl="0"/>
            <a:r>
              <a:rPr lang="en-US" dirty="0"/>
              <a:t>TITLE</a:t>
            </a:r>
            <a:endParaRPr lang="en-GB" dirty="0"/>
          </a:p>
        </p:txBody>
      </p:sp>
    </p:spTree>
    <p:extLst>
      <p:ext uri="{BB962C8B-B14F-4D97-AF65-F5344CB8AC3E}">
        <p14:creationId xmlns:p14="http://schemas.microsoft.com/office/powerpoint/2010/main" val="2304437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pic>
        <p:nvPicPr>
          <p:cNvPr id="4" name="Afbeelding 3" descr="Afbeelding met wit, zwart, ontwerp&#10;&#10;Automatisch gegenereerde beschrijving">
            <a:extLst>
              <a:ext uri="{FF2B5EF4-FFF2-40B4-BE49-F238E27FC236}">
                <a16:creationId xmlns:a16="http://schemas.microsoft.com/office/drawing/2014/main" id="{AD9C8227-0858-9CFD-9E8C-BE04C4520E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9" name="Text Placeholder 2">
            <a:extLst>
              <a:ext uri="{FF2B5EF4-FFF2-40B4-BE49-F238E27FC236}">
                <a16:creationId xmlns:a16="http://schemas.microsoft.com/office/drawing/2014/main" id="{4463B6CA-BE6C-4B75-9610-199957BEB47D}"/>
              </a:ext>
            </a:extLst>
          </p:cNvPr>
          <p:cNvSpPr>
            <a:spLocks noGrp="1"/>
          </p:cNvSpPr>
          <p:nvPr>
            <p:ph type="body" sz="quarter" idx="23" hasCustomPrompt="1"/>
          </p:nvPr>
        </p:nvSpPr>
        <p:spPr>
          <a:xfrm>
            <a:off x="5801442" y="2307848"/>
            <a:ext cx="1264119" cy="1785104"/>
          </a:xfrm>
          <a:prstGeom prst="rect">
            <a:avLst/>
          </a:prstGeom>
          <a:noFill/>
        </p:spPr>
        <p:txBody>
          <a:bodyPr wrap="square" rtlCol="0">
            <a:spAutoFit/>
          </a:bodyPr>
          <a:lstStyle>
            <a:lvl1pPr marL="0" indent="0" algn="r">
              <a:buNone/>
              <a:defRPr kumimoji="0" lang="en-GB" sz="11000" b="0" i="0" u="none" strike="noStrike" cap="all" spc="0" normalizeH="0" baseline="0" dirty="0">
                <a:ln>
                  <a:noFill/>
                </a:ln>
                <a:solidFill>
                  <a:schemeClr val="tx1"/>
                </a:solidFill>
                <a:effectLst/>
                <a:uLnTx/>
                <a:uFillTx/>
                <a:latin typeface="Futura PT Heavy" panose="020B0802020204020303" pitchFamily="34" charset="0"/>
                <a:ea typeface="Roboto Black" panose="02000000000000000000" pitchFamily="2" charset="0"/>
              </a:defRPr>
            </a:lvl1pPr>
          </a:lstStyle>
          <a:p>
            <a:pPr marL="228600" marR="0" lvl="0" indent="-228600" fontAlgn="auto">
              <a:lnSpc>
                <a:spcPct val="100000"/>
              </a:lnSpc>
              <a:spcBef>
                <a:spcPts val="0"/>
              </a:spcBef>
              <a:spcAft>
                <a:spcPts val="0"/>
              </a:spcAft>
              <a:buClrTx/>
              <a:buSzTx/>
              <a:tabLst/>
            </a:pPr>
            <a:r>
              <a:rPr lang="en-US" dirty="0"/>
              <a:t>n</a:t>
            </a:r>
            <a:endParaRPr lang="en-GB" dirty="0"/>
          </a:p>
        </p:txBody>
      </p:sp>
      <p:sp>
        <p:nvSpPr>
          <p:cNvPr id="20" name="Text Placeholder 2">
            <a:extLst>
              <a:ext uri="{FF2B5EF4-FFF2-40B4-BE49-F238E27FC236}">
                <a16:creationId xmlns:a16="http://schemas.microsoft.com/office/drawing/2014/main" id="{D131B860-B815-4F81-8103-542E801C4748}"/>
              </a:ext>
            </a:extLst>
          </p:cNvPr>
          <p:cNvSpPr>
            <a:spLocks noGrp="1"/>
          </p:cNvSpPr>
          <p:nvPr>
            <p:ph type="body" sz="quarter" idx="24" hasCustomPrompt="1"/>
          </p:nvPr>
        </p:nvSpPr>
        <p:spPr>
          <a:xfrm>
            <a:off x="7672475" y="2307848"/>
            <a:ext cx="1264119" cy="1785104"/>
          </a:xfrm>
          <a:prstGeom prst="rect">
            <a:avLst/>
          </a:prstGeom>
          <a:noFill/>
        </p:spPr>
        <p:txBody>
          <a:bodyPr wrap="square" rtlCol="0">
            <a:spAutoFit/>
          </a:bodyPr>
          <a:lstStyle>
            <a:lvl1pPr marL="0" indent="0" algn="r">
              <a:buNone/>
              <a:defRPr kumimoji="0" lang="en-GB" sz="11000" b="0" i="0" u="none" strike="noStrike" cap="all" spc="0" normalizeH="0" baseline="0" dirty="0">
                <a:ln>
                  <a:noFill/>
                </a:ln>
                <a:solidFill>
                  <a:schemeClr val="tx1"/>
                </a:solidFill>
                <a:effectLst/>
                <a:uLnTx/>
                <a:uFillTx/>
                <a:latin typeface="Futura PT Heavy" panose="020B0802020204020303" pitchFamily="34" charset="0"/>
                <a:ea typeface="Roboto Black" panose="02000000000000000000" pitchFamily="2" charset="0"/>
              </a:defRPr>
            </a:lvl1pPr>
          </a:lstStyle>
          <a:p>
            <a:pPr marL="228600" marR="0" lvl="0" indent="-228600" fontAlgn="auto">
              <a:lnSpc>
                <a:spcPct val="100000"/>
              </a:lnSpc>
              <a:spcBef>
                <a:spcPts val="0"/>
              </a:spcBef>
              <a:spcAft>
                <a:spcPts val="0"/>
              </a:spcAft>
              <a:buClrTx/>
              <a:buSzTx/>
              <a:tabLst/>
            </a:pPr>
            <a:r>
              <a:rPr lang="en-US" dirty="0"/>
              <a:t>n</a:t>
            </a:r>
            <a:endParaRPr lang="en-GB" dirty="0"/>
          </a:p>
        </p:txBody>
      </p:sp>
      <p:sp>
        <p:nvSpPr>
          <p:cNvPr id="16" name="Text Placeholder 2">
            <a:extLst>
              <a:ext uri="{FF2B5EF4-FFF2-40B4-BE49-F238E27FC236}">
                <a16:creationId xmlns:a16="http://schemas.microsoft.com/office/drawing/2014/main" id="{3598D161-313F-4AD7-89B3-C24802D6F812}"/>
              </a:ext>
            </a:extLst>
          </p:cNvPr>
          <p:cNvSpPr>
            <a:spLocks noGrp="1"/>
          </p:cNvSpPr>
          <p:nvPr>
            <p:ph type="body" sz="quarter" idx="20" hasCustomPrompt="1"/>
          </p:nvPr>
        </p:nvSpPr>
        <p:spPr>
          <a:xfrm>
            <a:off x="180063" y="2307848"/>
            <a:ext cx="1264119" cy="1785104"/>
          </a:xfrm>
          <a:prstGeom prst="rect">
            <a:avLst/>
          </a:prstGeom>
          <a:noFill/>
        </p:spPr>
        <p:txBody>
          <a:bodyPr wrap="square" rtlCol="0">
            <a:spAutoFit/>
          </a:bodyPr>
          <a:lstStyle>
            <a:lvl1pPr marL="0" indent="0" algn="r">
              <a:buNone/>
              <a:defRPr kumimoji="0" lang="en-GB" sz="11000" b="0" i="0" u="none" strike="noStrike" cap="all" spc="0" normalizeH="0" baseline="0" dirty="0">
                <a:ln>
                  <a:noFill/>
                </a:ln>
                <a:solidFill>
                  <a:schemeClr val="tx1"/>
                </a:solidFill>
                <a:effectLst/>
                <a:uLnTx/>
                <a:uFillTx/>
                <a:latin typeface="Futura PT Heavy" panose="020B0802020204020303" pitchFamily="34" charset="0"/>
                <a:ea typeface="Roboto Black" panose="02000000000000000000" pitchFamily="2" charset="0"/>
              </a:defRPr>
            </a:lvl1pPr>
          </a:lstStyle>
          <a:p>
            <a:pPr marL="228600" marR="0" lvl="0" indent="-228600" fontAlgn="auto">
              <a:lnSpc>
                <a:spcPct val="100000"/>
              </a:lnSpc>
              <a:spcBef>
                <a:spcPts val="0"/>
              </a:spcBef>
              <a:spcAft>
                <a:spcPts val="0"/>
              </a:spcAft>
              <a:buClrTx/>
              <a:buSzTx/>
              <a:tabLst/>
            </a:pPr>
            <a:r>
              <a:rPr lang="en-US" dirty="0"/>
              <a:t>n</a:t>
            </a:r>
            <a:endParaRPr lang="en-GB" dirty="0"/>
          </a:p>
        </p:txBody>
      </p:sp>
      <p:sp>
        <p:nvSpPr>
          <p:cNvPr id="17" name="Text Placeholder 2">
            <a:extLst>
              <a:ext uri="{FF2B5EF4-FFF2-40B4-BE49-F238E27FC236}">
                <a16:creationId xmlns:a16="http://schemas.microsoft.com/office/drawing/2014/main" id="{517DF948-FE8C-4E65-A1A3-1BE05859DBF2}"/>
              </a:ext>
            </a:extLst>
          </p:cNvPr>
          <p:cNvSpPr>
            <a:spLocks noGrp="1"/>
          </p:cNvSpPr>
          <p:nvPr>
            <p:ph type="body" sz="quarter" idx="21" hasCustomPrompt="1"/>
          </p:nvPr>
        </p:nvSpPr>
        <p:spPr>
          <a:xfrm>
            <a:off x="2055236" y="2307848"/>
            <a:ext cx="1264119" cy="1785104"/>
          </a:xfrm>
          <a:prstGeom prst="rect">
            <a:avLst/>
          </a:prstGeom>
          <a:noFill/>
        </p:spPr>
        <p:txBody>
          <a:bodyPr wrap="square" rtlCol="0">
            <a:spAutoFit/>
          </a:bodyPr>
          <a:lstStyle>
            <a:lvl1pPr marL="0" indent="0" algn="r">
              <a:buNone/>
              <a:defRPr kumimoji="0" lang="en-GB" sz="11000" b="0" i="0" u="none" strike="noStrike" cap="all" spc="0" normalizeH="0" baseline="0" dirty="0">
                <a:ln>
                  <a:noFill/>
                </a:ln>
                <a:solidFill>
                  <a:schemeClr val="tx1"/>
                </a:solidFill>
                <a:effectLst/>
                <a:uLnTx/>
                <a:uFillTx/>
                <a:latin typeface="Futura PT Heavy" panose="020B0802020204020303" pitchFamily="34" charset="0"/>
                <a:ea typeface="Roboto Black" panose="02000000000000000000" pitchFamily="2" charset="0"/>
              </a:defRPr>
            </a:lvl1pPr>
          </a:lstStyle>
          <a:p>
            <a:pPr marL="228600" marR="0" lvl="0" indent="-228600" fontAlgn="auto">
              <a:lnSpc>
                <a:spcPct val="100000"/>
              </a:lnSpc>
              <a:spcBef>
                <a:spcPts val="0"/>
              </a:spcBef>
              <a:spcAft>
                <a:spcPts val="0"/>
              </a:spcAft>
              <a:buClrTx/>
              <a:buSzTx/>
              <a:tabLst/>
            </a:pPr>
            <a:r>
              <a:rPr lang="en-US" dirty="0"/>
              <a:t>n</a:t>
            </a:r>
            <a:endParaRPr lang="en-GB" dirty="0"/>
          </a:p>
        </p:txBody>
      </p:sp>
      <p:sp>
        <p:nvSpPr>
          <p:cNvPr id="18" name="Text Placeholder 2">
            <a:extLst>
              <a:ext uri="{FF2B5EF4-FFF2-40B4-BE49-F238E27FC236}">
                <a16:creationId xmlns:a16="http://schemas.microsoft.com/office/drawing/2014/main" id="{91648732-EF1E-417A-A7EC-4FC99D06FA7A}"/>
              </a:ext>
            </a:extLst>
          </p:cNvPr>
          <p:cNvSpPr>
            <a:spLocks noGrp="1"/>
          </p:cNvSpPr>
          <p:nvPr>
            <p:ph type="body" sz="quarter" idx="22" hasCustomPrompt="1"/>
          </p:nvPr>
        </p:nvSpPr>
        <p:spPr>
          <a:xfrm>
            <a:off x="3930409" y="2307848"/>
            <a:ext cx="1264119" cy="1785104"/>
          </a:xfrm>
          <a:prstGeom prst="rect">
            <a:avLst/>
          </a:prstGeom>
          <a:noFill/>
        </p:spPr>
        <p:txBody>
          <a:bodyPr wrap="square" rtlCol="0">
            <a:spAutoFit/>
          </a:bodyPr>
          <a:lstStyle>
            <a:lvl1pPr marL="0" indent="0" algn="r">
              <a:buNone/>
              <a:defRPr kumimoji="0" lang="en-GB" sz="11000" b="0" i="0" u="none" strike="noStrike" cap="all" spc="0" normalizeH="0" baseline="0" dirty="0">
                <a:ln>
                  <a:noFill/>
                </a:ln>
                <a:solidFill>
                  <a:schemeClr val="tx1"/>
                </a:solidFill>
                <a:effectLst/>
                <a:uLnTx/>
                <a:uFillTx/>
                <a:latin typeface="Futura PT Heavy" panose="020B0802020204020303" pitchFamily="34" charset="0"/>
                <a:ea typeface="Roboto Black" panose="02000000000000000000" pitchFamily="2" charset="0"/>
              </a:defRPr>
            </a:lvl1pPr>
          </a:lstStyle>
          <a:p>
            <a:pPr marL="228600" marR="0" lvl="0" indent="-228600" fontAlgn="auto">
              <a:lnSpc>
                <a:spcPct val="100000"/>
              </a:lnSpc>
              <a:spcBef>
                <a:spcPts val="0"/>
              </a:spcBef>
              <a:spcAft>
                <a:spcPts val="0"/>
              </a:spcAft>
              <a:buClrTx/>
              <a:buSzTx/>
              <a:tabLst/>
            </a:pPr>
            <a:r>
              <a:rPr lang="en-US" dirty="0"/>
              <a:t>n</a:t>
            </a:r>
            <a:endParaRPr lang="en-GB" dirty="0"/>
          </a:p>
        </p:txBody>
      </p:sp>
      <p:cxnSp>
        <p:nvCxnSpPr>
          <p:cNvPr id="13" name="Straight Connector 12">
            <a:extLst>
              <a:ext uri="{FF2B5EF4-FFF2-40B4-BE49-F238E27FC236}">
                <a16:creationId xmlns:a16="http://schemas.microsoft.com/office/drawing/2014/main" id="{A4C8FB79-ED80-46E0-A192-EB0DE73CB419}"/>
              </a:ext>
            </a:extLst>
          </p:cNvPr>
          <p:cNvCxnSpPr>
            <a:cxnSpLocks/>
          </p:cNvCxnSpPr>
          <p:nvPr userDrawn="1"/>
        </p:nvCxnSpPr>
        <p:spPr>
          <a:xfrm>
            <a:off x="0" y="3632200"/>
            <a:ext cx="9409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Placeholder 37">
            <a:extLst>
              <a:ext uri="{FF2B5EF4-FFF2-40B4-BE49-F238E27FC236}">
                <a16:creationId xmlns:a16="http://schemas.microsoft.com/office/drawing/2014/main" id="{97305B31-4E63-4B71-AA08-221D4266429C}"/>
              </a:ext>
            </a:extLst>
          </p:cNvPr>
          <p:cNvSpPr>
            <a:spLocks noGrp="1"/>
          </p:cNvSpPr>
          <p:nvPr>
            <p:ph type="body" sz="quarter" idx="15" hasCustomPrompt="1"/>
          </p:nvPr>
        </p:nvSpPr>
        <p:spPr>
          <a:xfrm>
            <a:off x="320039" y="3804260"/>
            <a:ext cx="982662" cy="297968"/>
          </a:xfrm>
          <a:prstGeom prst="rect">
            <a:avLst/>
          </a:prstGeom>
        </p:spPr>
        <p:txBody>
          <a:bodyPr/>
          <a:lstStyle>
            <a:lvl1pPr marL="0" indent="0" algn="ctr">
              <a:lnSpc>
                <a:spcPct val="80000"/>
              </a:lnSpc>
              <a:spcBef>
                <a:spcPts val="0"/>
              </a:spcBef>
              <a:buNone/>
              <a:defRPr sz="1400" cap="all" baseline="0">
                <a:solidFill>
                  <a:schemeClr val="tx1"/>
                </a:solidFill>
              </a:defRPr>
            </a:lvl1pPr>
          </a:lstStyle>
          <a:p>
            <a:pPr lvl="0"/>
            <a:r>
              <a:rPr lang="en-US" dirty="0"/>
              <a:t>TEXT HERE</a:t>
            </a:r>
            <a:endParaRPr lang="en-GB" dirty="0"/>
          </a:p>
        </p:txBody>
      </p:sp>
      <p:sp>
        <p:nvSpPr>
          <p:cNvPr id="39" name="Text Placeholder 37">
            <a:extLst>
              <a:ext uri="{FF2B5EF4-FFF2-40B4-BE49-F238E27FC236}">
                <a16:creationId xmlns:a16="http://schemas.microsoft.com/office/drawing/2014/main" id="{6EB13C24-9B4E-45D0-A0C3-78798E9A8FE2}"/>
              </a:ext>
            </a:extLst>
          </p:cNvPr>
          <p:cNvSpPr>
            <a:spLocks noGrp="1"/>
          </p:cNvSpPr>
          <p:nvPr>
            <p:ph type="body" sz="quarter" idx="16" hasCustomPrompt="1"/>
          </p:nvPr>
        </p:nvSpPr>
        <p:spPr>
          <a:xfrm>
            <a:off x="2194846" y="3804260"/>
            <a:ext cx="982662" cy="297968"/>
          </a:xfrm>
          <a:prstGeom prst="rect">
            <a:avLst/>
          </a:prstGeom>
        </p:spPr>
        <p:txBody>
          <a:bodyPr/>
          <a:lstStyle>
            <a:lvl1pPr marL="0" indent="0" algn="ctr">
              <a:lnSpc>
                <a:spcPct val="80000"/>
              </a:lnSpc>
              <a:spcBef>
                <a:spcPts val="0"/>
              </a:spcBef>
              <a:buNone/>
              <a:defRPr sz="1400" cap="all" baseline="0">
                <a:solidFill>
                  <a:schemeClr val="tx1"/>
                </a:solidFill>
              </a:defRPr>
            </a:lvl1pPr>
          </a:lstStyle>
          <a:p>
            <a:pPr lvl="0"/>
            <a:r>
              <a:rPr lang="en-US" dirty="0"/>
              <a:t>TEXT HERE</a:t>
            </a:r>
            <a:endParaRPr lang="en-GB" dirty="0"/>
          </a:p>
        </p:txBody>
      </p:sp>
      <p:sp>
        <p:nvSpPr>
          <p:cNvPr id="40" name="Text Placeholder 37">
            <a:extLst>
              <a:ext uri="{FF2B5EF4-FFF2-40B4-BE49-F238E27FC236}">
                <a16:creationId xmlns:a16="http://schemas.microsoft.com/office/drawing/2014/main" id="{B3EC4C90-9B99-448C-B3C2-46F7AE1DD3A7}"/>
              </a:ext>
            </a:extLst>
          </p:cNvPr>
          <p:cNvSpPr>
            <a:spLocks noGrp="1"/>
          </p:cNvSpPr>
          <p:nvPr>
            <p:ph type="body" sz="quarter" idx="17" hasCustomPrompt="1"/>
          </p:nvPr>
        </p:nvSpPr>
        <p:spPr>
          <a:xfrm>
            <a:off x="4070077" y="3804260"/>
            <a:ext cx="982662" cy="297968"/>
          </a:xfrm>
          <a:prstGeom prst="rect">
            <a:avLst/>
          </a:prstGeom>
        </p:spPr>
        <p:txBody>
          <a:bodyPr/>
          <a:lstStyle>
            <a:lvl1pPr marL="0" indent="0" algn="ctr">
              <a:lnSpc>
                <a:spcPct val="80000"/>
              </a:lnSpc>
              <a:spcBef>
                <a:spcPts val="0"/>
              </a:spcBef>
              <a:buNone/>
              <a:defRPr sz="1400" cap="all" baseline="0"/>
            </a:lvl1pPr>
          </a:lstStyle>
          <a:p>
            <a:pPr lvl="0"/>
            <a:r>
              <a:rPr lang="en-US" dirty="0"/>
              <a:t>TEXT HERE</a:t>
            </a:r>
            <a:endParaRPr lang="en-GB" dirty="0"/>
          </a:p>
        </p:txBody>
      </p:sp>
      <p:sp>
        <p:nvSpPr>
          <p:cNvPr id="51" name="Text Placeholder 37">
            <a:extLst>
              <a:ext uri="{FF2B5EF4-FFF2-40B4-BE49-F238E27FC236}">
                <a16:creationId xmlns:a16="http://schemas.microsoft.com/office/drawing/2014/main" id="{22A7E708-2097-444F-862C-0FFC474ECFB4}"/>
              </a:ext>
            </a:extLst>
          </p:cNvPr>
          <p:cNvSpPr>
            <a:spLocks noGrp="1"/>
          </p:cNvSpPr>
          <p:nvPr>
            <p:ph type="body" sz="quarter" idx="18" hasCustomPrompt="1"/>
          </p:nvPr>
        </p:nvSpPr>
        <p:spPr>
          <a:xfrm>
            <a:off x="5945250" y="3804260"/>
            <a:ext cx="982662" cy="297968"/>
          </a:xfrm>
          <a:prstGeom prst="rect">
            <a:avLst/>
          </a:prstGeom>
        </p:spPr>
        <p:txBody>
          <a:bodyPr/>
          <a:lstStyle>
            <a:lvl1pPr marL="0" indent="0" algn="ctr">
              <a:lnSpc>
                <a:spcPct val="80000"/>
              </a:lnSpc>
              <a:spcBef>
                <a:spcPts val="0"/>
              </a:spcBef>
              <a:buNone/>
              <a:defRPr sz="1400" cap="all" baseline="0"/>
            </a:lvl1pPr>
          </a:lstStyle>
          <a:p>
            <a:pPr lvl="0"/>
            <a:r>
              <a:rPr lang="en-US" dirty="0"/>
              <a:t>TEXT HERE</a:t>
            </a:r>
            <a:endParaRPr lang="en-GB" dirty="0"/>
          </a:p>
        </p:txBody>
      </p:sp>
      <p:sp>
        <p:nvSpPr>
          <p:cNvPr id="52" name="Text Placeholder 37">
            <a:extLst>
              <a:ext uri="{FF2B5EF4-FFF2-40B4-BE49-F238E27FC236}">
                <a16:creationId xmlns:a16="http://schemas.microsoft.com/office/drawing/2014/main" id="{336A2BAA-C019-4EC0-9BFC-32CC22C9E931}"/>
              </a:ext>
            </a:extLst>
          </p:cNvPr>
          <p:cNvSpPr>
            <a:spLocks noGrp="1"/>
          </p:cNvSpPr>
          <p:nvPr>
            <p:ph type="body" sz="quarter" idx="19" hasCustomPrompt="1"/>
          </p:nvPr>
        </p:nvSpPr>
        <p:spPr>
          <a:xfrm>
            <a:off x="7813203" y="3804260"/>
            <a:ext cx="982662" cy="297968"/>
          </a:xfrm>
          <a:prstGeom prst="rect">
            <a:avLst/>
          </a:prstGeom>
        </p:spPr>
        <p:txBody>
          <a:bodyPr/>
          <a:lstStyle>
            <a:lvl1pPr marL="0" indent="0" algn="ctr">
              <a:lnSpc>
                <a:spcPct val="80000"/>
              </a:lnSpc>
              <a:spcBef>
                <a:spcPts val="0"/>
              </a:spcBef>
              <a:buNone/>
              <a:defRPr sz="1400" cap="all" baseline="0"/>
            </a:lvl1pPr>
          </a:lstStyle>
          <a:p>
            <a:pPr lvl="0"/>
            <a:r>
              <a:rPr lang="en-US" dirty="0"/>
              <a:t>TEXT HERE</a:t>
            </a:r>
            <a:endParaRPr lang="en-GB" dirty="0"/>
          </a:p>
        </p:txBody>
      </p:sp>
      <p:sp>
        <p:nvSpPr>
          <p:cNvPr id="22" name="Rectangle 21">
            <a:extLst>
              <a:ext uri="{FF2B5EF4-FFF2-40B4-BE49-F238E27FC236}">
                <a16:creationId xmlns:a16="http://schemas.microsoft.com/office/drawing/2014/main" id="{90C6DA3C-DA70-46B7-8A99-B33ACAEB2985}"/>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sp>
        <p:nvSpPr>
          <p:cNvPr id="12" name="Oval 11">
            <a:extLst>
              <a:ext uri="{FF2B5EF4-FFF2-40B4-BE49-F238E27FC236}">
                <a16:creationId xmlns:a16="http://schemas.microsoft.com/office/drawing/2014/main" id="{AA06CA9D-ADF0-4507-B602-EFF0BD370F74}"/>
              </a:ext>
            </a:extLst>
          </p:cNvPr>
          <p:cNvSpPr/>
          <p:nvPr userDrawn="1"/>
        </p:nvSpPr>
        <p:spPr>
          <a:xfrm>
            <a:off x="9409620" y="3543300"/>
            <a:ext cx="177800" cy="177800"/>
          </a:xfrm>
          <a:prstGeom prst="ellipse">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highlight>
                <a:srgbClr val="36BD00"/>
              </a:highlight>
              <a:uLnTx/>
              <a:uFillTx/>
              <a:latin typeface="Futura PT Light"/>
              <a:ea typeface="+mn-ea"/>
              <a:cs typeface="+mn-cs"/>
            </a:endParaRPr>
          </a:p>
        </p:txBody>
      </p:sp>
      <p:pic>
        <p:nvPicPr>
          <p:cNvPr id="3" name="Afbeelding 2" descr="Afbeelding met maan, Hemellichaam, astronomie&#10;&#10;Automatisch gegenereerde beschrijving">
            <a:extLst>
              <a:ext uri="{FF2B5EF4-FFF2-40B4-BE49-F238E27FC236}">
                <a16:creationId xmlns:a16="http://schemas.microsoft.com/office/drawing/2014/main" id="{812E0772-7664-9C2A-7F93-E637BCBB07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784289743"/>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_1">
    <p:spTree>
      <p:nvGrpSpPr>
        <p:cNvPr id="1" name=""/>
        <p:cNvGrpSpPr/>
        <p:nvPr/>
      </p:nvGrpSpPr>
      <p:grpSpPr>
        <a:xfrm>
          <a:off x="0" y="0"/>
          <a:ext cx="0" cy="0"/>
          <a:chOff x="0" y="0"/>
          <a:chExt cx="0" cy="0"/>
        </a:xfrm>
      </p:grpSpPr>
      <p:pic>
        <p:nvPicPr>
          <p:cNvPr id="7" name="Afbeelding 6" descr="Afbeelding met wit, zwart, ontwerp&#10;&#10;Automatisch gegenereerde beschrijving">
            <a:extLst>
              <a:ext uri="{FF2B5EF4-FFF2-40B4-BE49-F238E27FC236}">
                <a16:creationId xmlns:a16="http://schemas.microsoft.com/office/drawing/2014/main" id="{A28B8FB8-3FD1-7D50-E05E-2ED5CACF6D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4" name="Text Placeholder 17">
            <a:extLst>
              <a:ext uri="{FF2B5EF4-FFF2-40B4-BE49-F238E27FC236}">
                <a16:creationId xmlns:a16="http://schemas.microsoft.com/office/drawing/2014/main" id="{53F0F7F7-6492-40C5-9536-345847972386}"/>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ysClr val="windowText" lastClr="000000"/>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9" name="TextBox 8">
            <a:extLst>
              <a:ext uri="{FF2B5EF4-FFF2-40B4-BE49-F238E27FC236}">
                <a16:creationId xmlns:a16="http://schemas.microsoft.com/office/drawing/2014/main" id="{A41BC714-9B25-45ED-85AE-537B65BCACED}"/>
              </a:ext>
            </a:extLst>
          </p:cNvPr>
          <p:cNvSpPr txBox="1"/>
          <p:nvPr userDrawn="1"/>
        </p:nvSpPr>
        <p:spPr>
          <a:xfrm>
            <a:off x="3305797" y="-2643917"/>
            <a:ext cx="3520614"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rPr>
              <a:t>1</a:t>
            </a:r>
            <a:endParaRPr kumimoji="0" lang="en-GB"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endParaRPr>
          </a:p>
        </p:txBody>
      </p:sp>
      <p:sp>
        <p:nvSpPr>
          <p:cNvPr id="6" name="Rectangle 21">
            <a:extLst>
              <a:ext uri="{FF2B5EF4-FFF2-40B4-BE49-F238E27FC236}">
                <a16:creationId xmlns:a16="http://schemas.microsoft.com/office/drawing/2014/main" id="{695EC4C9-9A56-B39F-01CC-AFB483C05347}"/>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5" name="Afbeelding 4" descr="Afbeelding met maan, Hemellichaam, astronomie&#10;&#10;Automatisch gegenereerde beschrijving">
            <a:extLst>
              <a:ext uri="{FF2B5EF4-FFF2-40B4-BE49-F238E27FC236}">
                <a16:creationId xmlns:a16="http://schemas.microsoft.com/office/drawing/2014/main" id="{596B6164-BDEB-F531-73E1-100A6E1C73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1595076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pic>
        <p:nvPicPr>
          <p:cNvPr id="9" name="Afbeelding 8" descr="Afbeelding met wit, zwart, ontwerp&#10;&#10;Automatisch gegenereerde beschrijving">
            <a:extLst>
              <a:ext uri="{FF2B5EF4-FFF2-40B4-BE49-F238E27FC236}">
                <a16:creationId xmlns:a16="http://schemas.microsoft.com/office/drawing/2014/main" id="{4A52F7E8-1045-A083-B787-D1CBAAE257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4" name="Text Placeholder 17">
            <a:extLst>
              <a:ext uri="{FF2B5EF4-FFF2-40B4-BE49-F238E27FC236}">
                <a16:creationId xmlns:a16="http://schemas.microsoft.com/office/drawing/2014/main" id="{E90F4689-3B82-43D4-9EE1-94EF6F98FAA5}"/>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ysClr val="windowText" lastClr="000000"/>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B66E2D03-6686-4AF2-8282-2FBE4CDB7084}"/>
              </a:ext>
            </a:extLst>
          </p:cNvPr>
          <p:cNvSpPr txBox="1"/>
          <p:nvPr userDrawn="1"/>
        </p:nvSpPr>
        <p:spPr>
          <a:xfrm>
            <a:off x="3493937" y="-2643917"/>
            <a:ext cx="3520614"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rPr>
              <a:t>2</a:t>
            </a:r>
            <a:endParaRPr kumimoji="0" lang="en-GB"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endParaRPr>
          </a:p>
        </p:txBody>
      </p:sp>
      <p:sp>
        <p:nvSpPr>
          <p:cNvPr id="6" name="Rectangle 21">
            <a:extLst>
              <a:ext uri="{FF2B5EF4-FFF2-40B4-BE49-F238E27FC236}">
                <a16:creationId xmlns:a16="http://schemas.microsoft.com/office/drawing/2014/main" id="{485D5180-AF88-18AA-E241-25621C94CCC9}"/>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2" name="Afbeelding 1" descr="Afbeelding met maan, Hemellichaam, astronomie&#10;&#10;Automatisch gegenereerde beschrijving">
            <a:extLst>
              <a:ext uri="{FF2B5EF4-FFF2-40B4-BE49-F238E27FC236}">
                <a16:creationId xmlns:a16="http://schemas.microsoft.com/office/drawing/2014/main" id="{9FB726AD-C45B-53D4-38FD-82FD0B27D5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791366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pic>
        <p:nvPicPr>
          <p:cNvPr id="8" name="Afbeelding 7" descr="Afbeelding met wit, zwart, ontwerp&#10;&#10;Automatisch gegenereerde beschrijving">
            <a:extLst>
              <a:ext uri="{FF2B5EF4-FFF2-40B4-BE49-F238E27FC236}">
                <a16:creationId xmlns:a16="http://schemas.microsoft.com/office/drawing/2014/main" id="{2EA575F5-5ADA-6B66-9AFF-1D2FBC871E2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3" name="Text Placeholder 17">
            <a:extLst>
              <a:ext uri="{FF2B5EF4-FFF2-40B4-BE49-F238E27FC236}">
                <a16:creationId xmlns:a16="http://schemas.microsoft.com/office/drawing/2014/main" id="{1F1D66BB-0389-4C8A-8FF8-A0B4E767DAEF}"/>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ysClr val="windowText" lastClr="000000"/>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C18761C7-5745-41BC-8CCC-E363F66B2379}"/>
              </a:ext>
            </a:extLst>
          </p:cNvPr>
          <p:cNvSpPr txBox="1"/>
          <p:nvPr userDrawn="1"/>
        </p:nvSpPr>
        <p:spPr>
          <a:xfrm>
            <a:off x="3266559" y="-2643917"/>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rPr>
              <a:t>3</a:t>
            </a:r>
            <a:endParaRPr kumimoji="0" lang="en-GB"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endParaRPr>
          </a:p>
        </p:txBody>
      </p:sp>
      <p:sp>
        <p:nvSpPr>
          <p:cNvPr id="6" name="Rectangle 21">
            <a:extLst>
              <a:ext uri="{FF2B5EF4-FFF2-40B4-BE49-F238E27FC236}">
                <a16:creationId xmlns:a16="http://schemas.microsoft.com/office/drawing/2014/main" id="{8FEC25C8-8834-81C0-0829-A20309E37D02}"/>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2" name="Afbeelding 1" descr="Afbeelding met maan, Hemellichaam, astronomie&#10;&#10;Automatisch gegenereerde beschrijving">
            <a:extLst>
              <a:ext uri="{FF2B5EF4-FFF2-40B4-BE49-F238E27FC236}">
                <a16:creationId xmlns:a16="http://schemas.microsoft.com/office/drawing/2014/main" id="{8FE37771-2D87-3CF8-C546-058E98691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520395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4">
    <p:spTree>
      <p:nvGrpSpPr>
        <p:cNvPr id="1" name=""/>
        <p:cNvGrpSpPr/>
        <p:nvPr/>
      </p:nvGrpSpPr>
      <p:grpSpPr>
        <a:xfrm>
          <a:off x="0" y="0"/>
          <a:ext cx="0" cy="0"/>
          <a:chOff x="0" y="0"/>
          <a:chExt cx="0" cy="0"/>
        </a:xfrm>
      </p:grpSpPr>
      <p:pic>
        <p:nvPicPr>
          <p:cNvPr id="8" name="Afbeelding 7" descr="Afbeelding met wit, zwart, ontwerp&#10;&#10;Automatisch gegenereerde beschrijving">
            <a:extLst>
              <a:ext uri="{FF2B5EF4-FFF2-40B4-BE49-F238E27FC236}">
                <a16:creationId xmlns:a16="http://schemas.microsoft.com/office/drawing/2014/main" id="{39EA8CB1-7540-23AC-052E-0FF2903FF2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ysClr val="windowText" lastClr="000000"/>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43917"/>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rPr>
              <a:t>4</a:t>
            </a:r>
            <a:endParaRPr kumimoji="0" lang="en-GB"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endParaRPr>
          </a:p>
        </p:txBody>
      </p:sp>
      <p:sp>
        <p:nvSpPr>
          <p:cNvPr id="6" name="Rectangle 21">
            <a:extLst>
              <a:ext uri="{FF2B5EF4-FFF2-40B4-BE49-F238E27FC236}">
                <a16:creationId xmlns:a16="http://schemas.microsoft.com/office/drawing/2014/main" id="{6B6E6098-7761-8AC3-1C03-C6E35A8E361A}"/>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2" name="Afbeelding 1" descr="Afbeelding met maan, Hemellichaam, astronomie&#10;&#10;Automatisch gegenereerde beschrijving">
            <a:extLst>
              <a:ext uri="{FF2B5EF4-FFF2-40B4-BE49-F238E27FC236}">
                <a16:creationId xmlns:a16="http://schemas.microsoft.com/office/drawing/2014/main" id="{C3C485BA-EFBF-3C59-043B-6D467A8336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4124922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5">
    <p:spTree>
      <p:nvGrpSpPr>
        <p:cNvPr id="1" name=""/>
        <p:cNvGrpSpPr/>
        <p:nvPr/>
      </p:nvGrpSpPr>
      <p:grpSpPr>
        <a:xfrm>
          <a:off x="0" y="0"/>
          <a:ext cx="0" cy="0"/>
          <a:chOff x="0" y="0"/>
          <a:chExt cx="0" cy="0"/>
        </a:xfrm>
      </p:grpSpPr>
      <p:pic>
        <p:nvPicPr>
          <p:cNvPr id="8" name="Afbeelding 7" descr="Afbeelding met wit, zwart, ontwerp&#10;&#10;Automatisch gegenereerde beschrijving">
            <a:extLst>
              <a:ext uri="{FF2B5EF4-FFF2-40B4-BE49-F238E27FC236}">
                <a16:creationId xmlns:a16="http://schemas.microsoft.com/office/drawing/2014/main" id="{B3DAE7B5-4053-6AC8-24B0-75FBA26F592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ysClr val="windowText" lastClr="000000"/>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43917"/>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rPr>
              <a:t>5</a:t>
            </a:r>
            <a:endParaRPr kumimoji="0" lang="en-GB"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endParaRPr>
          </a:p>
        </p:txBody>
      </p:sp>
      <p:sp>
        <p:nvSpPr>
          <p:cNvPr id="6" name="Rectangle 21">
            <a:extLst>
              <a:ext uri="{FF2B5EF4-FFF2-40B4-BE49-F238E27FC236}">
                <a16:creationId xmlns:a16="http://schemas.microsoft.com/office/drawing/2014/main" id="{B200E80F-20D2-B3C0-73DE-8CED8C5BFC77}"/>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2" name="Afbeelding 1" descr="Afbeelding met maan, Hemellichaam, astronomie&#10;&#10;Automatisch gegenereerde beschrijving">
            <a:extLst>
              <a:ext uri="{FF2B5EF4-FFF2-40B4-BE49-F238E27FC236}">
                <a16:creationId xmlns:a16="http://schemas.microsoft.com/office/drawing/2014/main" id="{F836ACFC-C23F-4E1F-73E0-2EF283DEE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3610065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6">
    <p:spTree>
      <p:nvGrpSpPr>
        <p:cNvPr id="1" name=""/>
        <p:cNvGrpSpPr/>
        <p:nvPr/>
      </p:nvGrpSpPr>
      <p:grpSpPr>
        <a:xfrm>
          <a:off x="0" y="0"/>
          <a:ext cx="0" cy="0"/>
          <a:chOff x="0" y="0"/>
          <a:chExt cx="0" cy="0"/>
        </a:xfrm>
      </p:grpSpPr>
      <p:pic>
        <p:nvPicPr>
          <p:cNvPr id="8" name="Afbeelding 7" descr="Afbeelding met wit, zwart, ontwerp&#10;&#10;Automatisch gegenereerde beschrijving">
            <a:extLst>
              <a:ext uri="{FF2B5EF4-FFF2-40B4-BE49-F238E27FC236}">
                <a16:creationId xmlns:a16="http://schemas.microsoft.com/office/drawing/2014/main" id="{C370004D-338F-150D-247B-E6311F3639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ysClr val="windowText" lastClr="000000"/>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66219"/>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rPr>
              <a:t>6</a:t>
            </a:r>
            <a:endParaRPr kumimoji="0" lang="en-GB"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endParaRPr>
          </a:p>
        </p:txBody>
      </p:sp>
      <p:sp>
        <p:nvSpPr>
          <p:cNvPr id="6" name="Rectangle 21">
            <a:extLst>
              <a:ext uri="{FF2B5EF4-FFF2-40B4-BE49-F238E27FC236}">
                <a16:creationId xmlns:a16="http://schemas.microsoft.com/office/drawing/2014/main" id="{A9F01680-6733-3F54-5276-6BEC33D1A375}"/>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2" name="Afbeelding 1" descr="Afbeelding met maan, Hemellichaam, astronomie&#10;&#10;Automatisch gegenereerde beschrijving">
            <a:extLst>
              <a:ext uri="{FF2B5EF4-FFF2-40B4-BE49-F238E27FC236}">
                <a16:creationId xmlns:a16="http://schemas.microsoft.com/office/drawing/2014/main" id="{E490FDD2-D817-539F-D5FB-3F3FD430F9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3409734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 - slide - Men">
    <p:spTree>
      <p:nvGrpSpPr>
        <p:cNvPr id="1" name=""/>
        <p:cNvGrpSpPr/>
        <p:nvPr/>
      </p:nvGrpSpPr>
      <p:grpSpPr>
        <a:xfrm>
          <a:off x="0" y="0"/>
          <a:ext cx="0" cy="0"/>
          <a:chOff x="0" y="0"/>
          <a:chExt cx="0" cy="0"/>
        </a:xfrm>
      </p:grpSpPr>
      <p:pic>
        <p:nvPicPr>
          <p:cNvPr id="4" name="Afbeelding 3" descr="Afbeelding met persoon, sport, Sportuniform, atletiekwedstrijd&#10;&#10;Automatisch gegenereerde beschrijving">
            <a:extLst>
              <a:ext uri="{FF2B5EF4-FFF2-40B4-BE49-F238E27FC236}">
                <a16:creationId xmlns:a16="http://schemas.microsoft.com/office/drawing/2014/main" id="{632BB37B-3551-0198-5D9B-A03C05DD8B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600" cy="6856650"/>
          </a:xfrm>
          <a:prstGeom prst="rect">
            <a:avLst/>
          </a:prstGeom>
        </p:spPr>
      </p:pic>
      <p:sp>
        <p:nvSpPr>
          <p:cNvPr id="6" name="Rectangle 5">
            <a:extLst>
              <a:ext uri="{FF2B5EF4-FFF2-40B4-BE49-F238E27FC236}">
                <a16:creationId xmlns:a16="http://schemas.microsoft.com/office/drawing/2014/main" id="{9D5677D7-8057-45F8-B1AC-50CEEDCDE8EB}"/>
              </a:ext>
            </a:extLst>
          </p:cNvPr>
          <p:cNvSpPr/>
          <p:nvPr userDrawn="1"/>
        </p:nvSpPr>
        <p:spPr>
          <a:xfrm>
            <a:off x="-240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pic>
        <p:nvPicPr>
          <p:cNvPr id="5" name="Afbeelding 4" descr="Afbeelding met Lettertype, Graphics, logo, grafische vormgeving&#10;&#10;Automatisch gegenereerde beschrijving">
            <a:extLst>
              <a:ext uri="{FF2B5EF4-FFF2-40B4-BE49-F238E27FC236}">
                <a16:creationId xmlns:a16="http://schemas.microsoft.com/office/drawing/2014/main" id="{3140453C-2277-21F6-5F48-A6077710B3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6000" y="2900429"/>
            <a:ext cx="5400000" cy="1057143"/>
          </a:xfrm>
          <a:prstGeom prst="rect">
            <a:avLst/>
          </a:prstGeom>
        </p:spPr>
      </p:pic>
    </p:spTree>
    <p:extLst>
      <p:ext uri="{BB962C8B-B14F-4D97-AF65-F5344CB8AC3E}">
        <p14:creationId xmlns:p14="http://schemas.microsoft.com/office/powerpoint/2010/main" val="4261619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7">
    <p:spTree>
      <p:nvGrpSpPr>
        <p:cNvPr id="1" name=""/>
        <p:cNvGrpSpPr/>
        <p:nvPr/>
      </p:nvGrpSpPr>
      <p:grpSpPr>
        <a:xfrm>
          <a:off x="0" y="0"/>
          <a:ext cx="0" cy="0"/>
          <a:chOff x="0" y="0"/>
          <a:chExt cx="0" cy="0"/>
        </a:xfrm>
      </p:grpSpPr>
      <p:pic>
        <p:nvPicPr>
          <p:cNvPr id="8" name="Afbeelding 7" descr="Afbeelding met wit, zwart, ontwerp&#10;&#10;Automatisch gegenereerde beschrijving">
            <a:extLst>
              <a:ext uri="{FF2B5EF4-FFF2-40B4-BE49-F238E27FC236}">
                <a16:creationId xmlns:a16="http://schemas.microsoft.com/office/drawing/2014/main" id="{4052C128-B318-6CD5-58E5-930F949A87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ysClr val="windowText" lastClr="000000"/>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66219"/>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rPr>
              <a:t>7</a:t>
            </a:r>
            <a:endParaRPr kumimoji="0" lang="en-GB"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endParaRPr>
          </a:p>
        </p:txBody>
      </p:sp>
      <p:sp>
        <p:nvSpPr>
          <p:cNvPr id="6" name="Rectangle 21">
            <a:extLst>
              <a:ext uri="{FF2B5EF4-FFF2-40B4-BE49-F238E27FC236}">
                <a16:creationId xmlns:a16="http://schemas.microsoft.com/office/drawing/2014/main" id="{8B38CFEA-4F1A-B8AB-0D21-B257FD4428F5}"/>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2" name="Afbeelding 1" descr="Afbeelding met maan, Hemellichaam, astronomie&#10;&#10;Automatisch gegenereerde beschrijving">
            <a:extLst>
              <a:ext uri="{FF2B5EF4-FFF2-40B4-BE49-F238E27FC236}">
                <a16:creationId xmlns:a16="http://schemas.microsoft.com/office/drawing/2014/main" id="{713A19EA-1560-4503-2595-145E0D9E29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704334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8">
    <p:spTree>
      <p:nvGrpSpPr>
        <p:cNvPr id="1" name=""/>
        <p:cNvGrpSpPr/>
        <p:nvPr/>
      </p:nvGrpSpPr>
      <p:grpSpPr>
        <a:xfrm>
          <a:off x="0" y="0"/>
          <a:ext cx="0" cy="0"/>
          <a:chOff x="0" y="0"/>
          <a:chExt cx="0" cy="0"/>
        </a:xfrm>
      </p:grpSpPr>
      <p:pic>
        <p:nvPicPr>
          <p:cNvPr id="8" name="Afbeelding 7" descr="Afbeelding met wit, zwart, ontwerp&#10;&#10;Automatisch gegenereerde beschrijving">
            <a:extLst>
              <a:ext uri="{FF2B5EF4-FFF2-40B4-BE49-F238E27FC236}">
                <a16:creationId xmlns:a16="http://schemas.microsoft.com/office/drawing/2014/main" id="{2D239AD9-67E5-9B4C-65BB-77461D6B51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ysClr val="windowText" lastClr="000000"/>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66219"/>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rPr>
              <a:t>8</a:t>
            </a:r>
            <a:endParaRPr kumimoji="0" lang="en-GB" sz="81200" b="0" i="0" u="none" strike="noStrike" kern="1200" cap="none" spc="0" normalizeH="0" baseline="0" noProof="0" dirty="0">
              <a:ln>
                <a:noFill/>
              </a:ln>
              <a:solidFill>
                <a:sysClr val="windowText" lastClr="000000"/>
              </a:solidFill>
              <a:effectLst/>
              <a:uLnTx/>
              <a:uFillTx/>
              <a:latin typeface="Futura PT Heavy" panose="020B0802020204020303" pitchFamily="34" charset="0"/>
              <a:ea typeface="+mn-ea"/>
              <a:cs typeface="+mn-cs"/>
            </a:endParaRPr>
          </a:p>
        </p:txBody>
      </p:sp>
      <p:sp>
        <p:nvSpPr>
          <p:cNvPr id="6" name="Rectangle 21">
            <a:extLst>
              <a:ext uri="{FF2B5EF4-FFF2-40B4-BE49-F238E27FC236}">
                <a16:creationId xmlns:a16="http://schemas.microsoft.com/office/drawing/2014/main" id="{C1421258-B4E0-1F2D-402C-461E3F8FC2D2}"/>
              </a:ext>
            </a:extLst>
          </p:cNvPr>
          <p:cNvSpPr/>
          <p:nvPr userDrawn="1"/>
        </p:nvSpPr>
        <p:spPr>
          <a:xfrm>
            <a:off x="12011937"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2" name="Afbeelding 1" descr="Afbeelding met maan, Hemellichaam, astronomie&#10;&#10;Automatisch gegenereerde beschrijving">
            <a:extLst>
              <a:ext uri="{FF2B5EF4-FFF2-40B4-BE49-F238E27FC236}">
                <a16:creationId xmlns:a16="http://schemas.microsoft.com/office/drawing/2014/main" id="{7D499DB7-7A08-445E-651D-1C79ED9DBD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422766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 Data_1">
    <p:spTree>
      <p:nvGrpSpPr>
        <p:cNvPr id="1" name=""/>
        <p:cNvGrpSpPr/>
        <p:nvPr/>
      </p:nvGrpSpPr>
      <p:grpSpPr>
        <a:xfrm>
          <a:off x="0" y="0"/>
          <a:ext cx="0" cy="0"/>
          <a:chOff x="0" y="0"/>
          <a:chExt cx="0" cy="0"/>
        </a:xfrm>
      </p:grpSpPr>
      <p:pic>
        <p:nvPicPr>
          <p:cNvPr id="6" name="Afbeelding 5" descr="Afbeelding met wit, zwart, ontwerp&#10;&#10;Automatisch gegenereerde beschrijving">
            <a:extLst>
              <a:ext uri="{FF2B5EF4-FFF2-40B4-BE49-F238E27FC236}">
                <a16:creationId xmlns:a16="http://schemas.microsoft.com/office/drawing/2014/main" id="{99720CE4-D4DA-F6AB-BEB7-DA0EAD9034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3" name="Rectangle 2">
            <a:extLst>
              <a:ext uri="{FF2B5EF4-FFF2-40B4-BE49-F238E27FC236}">
                <a16:creationId xmlns:a16="http://schemas.microsoft.com/office/drawing/2014/main" id="{DA8B3B72-84D2-4335-8A69-13207F6EC056}"/>
              </a:ext>
            </a:extLst>
          </p:cNvPr>
          <p:cNvSpPr/>
          <p:nvPr userDrawn="1"/>
        </p:nvSpPr>
        <p:spPr>
          <a:xfrm>
            <a:off x="6067202" y="0"/>
            <a:ext cx="6124798"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4" name="Isosceles Triangle 3">
            <a:extLst>
              <a:ext uri="{FF2B5EF4-FFF2-40B4-BE49-F238E27FC236}">
                <a16:creationId xmlns:a16="http://schemas.microsoft.com/office/drawing/2014/main" id="{268BD087-EF6E-4EC7-9715-9AA81BAC24AF}"/>
              </a:ext>
            </a:extLst>
          </p:cNvPr>
          <p:cNvSpPr/>
          <p:nvPr userDrawn="1"/>
        </p:nvSpPr>
        <p:spPr>
          <a:xfrm rot="5400000">
            <a:off x="11998805" y="3414627"/>
            <a:ext cx="520366" cy="133976"/>
          </a:xfrm>
          <a:prstGeom prst="triangle">
            <a:avLst/>
          </a:prstGeom>
          <a:solidFill>
            <a:srgbClr val="34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40" name="Text Placeholder 8">
            <a:extLst>
              <a:ext uri="{FF2B5EF4-FFF2-40B4-BE49-F238E27FC236}">
                <a16:creationId xmlns:a16="http://schemas.microsoft.com/office/drawing/2014/main" id="{112C1570-FDB5-4612-B732-3A26B9224C43}"/>
              </a:ext>
            </a:extLst>
          </p:cNvPr>
          <p:cNvSpPr>
            <a:spLocks noGrp="1"/>
          </p:cNvSpPr>
          <p:nvPr>
            <p:ph type="body" sz="quarter" idx="10" hasCustomPrompt="1"/>
          </p:nvPr>
        </p:nvSpPr>
        <p:spPr>
          <a:xfrm>
            <a:off x="0" y="3584298"/>
            <a:ext cx="6067202" cy="498147"/>
          </a:xfrm>
          <a:prstGeom prst="rect">
            <a:avLst/>
          </a:prstGeom>
        </p:spPr>
        <p:txBody>
          <a:bodyPr anchor="b"/>
          <a:lstStyle>
            <a:lvl1pPr marL="0" indent="0" algn="ctr" defTabSz="914400" rtl="0" eaLnBrk="1" latinLnBrk="0" hangingPunct="1">
              <a:lnSpc>
                <a:spcPct val="70000"/>
              </a:lnSpc>
              <a:spcBef>
                <a:spcPts val="0"/>
              </a:spcBef>
              <a:buNone/>
              <a:defRPr lang="en-US" sz="2800" kern="1200" cap="all" spc="300" baseline="0" dirty="0">
                <a:solidFill>
                  <a:srgbClr val="050505"/>
                </a:solidFill>
                <a:latin typeface="Futura PT Bold" panose="020B0902020204020203" pitchFamily="34" charset="0"/>
                <a:ea typeface="+mn-ea"/>
                <a:cs typeface="Arial" panose="020B0604020202020204" pitchFamily="34" charset="0"/>
              </a:defRPr>
            </a:lvl1pPr>
          </a:lstStyle>
          <a:p>
            <a:pPr marL="0" lvl="0" algn="ctr" defTabSz="914400" rtl="0" eaLnBrk="1" latinLnBrk="0" hangingPunct="1">
              <a:defRPr/>
            </a:pPr>
            <a:r>
              <a:rPr lang="en-US" dirty="0"/>
              <a:t>TITLE</a:t>
            </a:r>
          </a:p>
        </p:txBody>
      </p:sp>
      <p:sp>
        <p:nvSpPr>
          <p:cNvPr id="41" name="Text Placeholder 12">
            <a:extLst>
              <a:ext uri="{FF2B5EF4-FFF2-40B4-BE49-F238E27FC236}">
                <a16:creationId xmlns:a16="http://schemas.microsoft.com/office/drawing/2014/main" id="{EE845FB3-C7B2-4281-9FCF-76907B44AFF1}"/>
              </a:ext>
            </a:extLst>
          </p:cNvPr>
          <p:cNvSpPr>
            <a:spLocks noGrp="1"/>
          </p:cNvSpPr>
          <p:nvPr>
            <p:ph type="body" sz="quarter" idx="11" hasCustomPrompt="1"/>
          </p:nvPr>
        </p:nvSpPr>
        <p:spPr>
          <a:xfrm>
            <a:off x="0" y="4044089"/>
            <a:ext cx="6067202" cy="369888"/>
          </a:xfrm>
          <a:prstGeom prst="rect">
            <a:avLst/>
          </a:prstGeom>
        </p:spPr>
        <p:txBody>
          <a:bodyPr/>
          <a:lstStyle>
            <a:lvl1pPr marL="0" indent="0" algn="ctr" defTabSz="914400" rtl="0" eaLnBrk="1" latinLnBrk="0" hangingPunct="1">
              <a:lnSpc>
                <a:spcPct val="80000"/>
              </a:lnSpc>
              <a:spcBef>
                <a:spcPts val="0"/>
              </a:spcBef>
              <a:spcAft>
                <a:spcPts val="0"/>
              </a:spcAft>
              <a:buNone/>
              <a:defRPr lang="en-GB" sz="16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ctr" defTabSz="914400" rtl="0" eaLnBrk="1" latinLnBrk="0" hangingPunct="1">
              <a:lnSpc>
                <a:spcPct val="80000"/>
              </a:lnSpc>
              <a:defRPr/>
            </a:pPr>
            <a:r>
              <a:rPr lang="en-US" dirty="0"/>
              <a:t>SUBTITLE</a:t>
            </a:r>
            <a:endParaRPr lang="en-GB" dirty="0"/>
          </a:p>
        </p:txBody>
      </p:sp>
      <p:sp>
        <p:nvSpPr>
          <p:cNvPr id="43" name="Text Placeholder 42">
            <a:extLst>
              <a:ext uri="{FF2B5EF4-FFF2-40B4-BE49-F238E27FC236}">
                <a16:creationId xmlns:a16="http://schemas.microsoft.com/office/drawing/2014/main" id="{909B0DF6-7B19-4709-95B7-6AEF39DCA614}"/>
              </a:ext>
            </a:extLst>
          </p:cNvPr>
          <p:cNvSpPr>
            <a:spLocks noGrp="1"/>
          </p:cNvSpPr>
          <p:nvPr>
            <p:ph type="body" sz="quarter" idx="12" hasCustomPrompt="1"/>
          </p:nvPr>
        </p:nvSpPr>
        <p:spPr>
          <a:xfrm>
            <a:off x="6067425" y="631145"/>
            <a:ext cx="6124575" cy="288156"/>
          </a:xfrm>
          <a:prstGeom prst="rect">
            <a:avLst/>
          </a:prstGeom>
        </p:spPr>
        <p:txBody>
          <a:bodyPr/>
          <a:lstStyle>
            <a:lvl1pPr marL="0" indent="0" algn="ctr">
              <a:lnSpc>
                <a:spcPct val="80000"/>
              </a:lnSpc>
              <a:spcBef>
                <a:spcPts val="0"/>
              </a:spcBef>
              <a:buFont typeface="Arial" panose="020B0604020202020204" pitchFamily="34" charset="0"/>
              <a:buNone/>
              <a:defRPr sz="1400" cap="all" spc="300" baseline="0">
                <a:solidFill>
                  <a:schemeClr val="bg1"/>
                </a:solidFill>
                <a:latin typeface="Futura PT Light" panose="020B0402020204020303" pitchFamily="34" charset="0"/>
              </a:defRPr>
            </a:lvl1pPr>
          </a:lstStyle>
          <a:p>
            <a:pPr lvl="0"/>
            <a:r>
              <a:rPr lang="en-US" dirty="0"/>
              <a:t>TITLE</a:t>
            </a:r>
            <a:endParaRPr lang="en-GB" dirty="0"/>
          </a:p>
        </p:txBody>
      </p:sp>
      <p:pic>
        <p:nvPicPr>
          <p:cNvPr id="5" name="Afbeelding 4">
            <a:extLst>
              <a:ext uri="{FF2B5EF4-FFF2-40B4-BE49-F238E27FC236}">
                <a16:creationId xmlns:a16="http://schemas.microsoft.com/office/drawing/2014/main" id="{5AA876E5-0ABD-14C6-DB51-933BADBF5AB9}"/>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 y="6389562"/>
            <a:ext cx="6067201" cy="270000"/>
          </a:xfrm>
          <a:prstGeom prst="rect">
            <a:avLst/>
          </a:prstGeom>
        </p:spPr>
      </p:pic>
      <p:pic>
        <p:nvPicPr>
          <p:cNvPr id="7" name="Afbeelding 6" descr="Afbeelding met maan, Hemellichaam, astronomie&#10;&#10;Automatisch gegenereerde beschrijving">
            <a:extLst>
              <a:ext uri="{FF2B5EF4-FFF2-40B4-BE49-F238E27FC236}">
                <a16:creationId xmlns:a16="http://schemas.microsoft.com/office/drawing/2014/main" id="{85FFDDDE-07DC-9E1B-5548-B307EB685B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73871" y="2489650"/>
            <a:ext cx="919460" cy="720000"/>
          </a:xfrm>
          <a:prstGeom prst="rect">
            <a:avLst/>
          </a:prstGeom>
        </p:spPr>
      </p:pic>
    </p:spTree>
    <p:extLst>
      <p:ext uri="{BB962C8B-B14F-4D97-AF65-F5344CB8AC3E}">
        <p14:creationId xmlns:p14="http://schemas.microsoft.com/office/powerpoint/2010/main" val="3493059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A03EE0-B623-472D-803C-A13D859E5FB6}"/>
              </a:ext>
            </a:extLst>
          </p:cNvPr>
          <p:cNvSpPr/>
          <p:nvPr userDrawn="1"/>
        </p:nvSpPr>
        <p:spPr>
          <a:xfrm>
            <a:off x="0" y="0"/>
            <a:ext cx="6858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4" name="Text Placeholder 17">
            <a:extLst>
              <a:ext uri="{FF2B5EF4-FFF2-40B4-BE49-F238E27FC236}">
                <a16:creationId xmlns:a16="http://schemas.microsoft.com/office/drawing/2014/main" id="{53F0F7F7-6492-40C5-9536-345847972386}"/>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pic>
        <p:nvPicPr>
          <p:cNvPr id="2" name="Afbeelding 1" descr="Afbeelding met Lettertype, tekst, Graphics, logo&#10;&#10;Automatisch gegenereerde beschrijving">
            <a:extLst>
              <a:ext uri="{FF2B5EF4-FFF2-40B4-BE49-F238E27FC236}">
                <a16:creationId xmlns:a16="http://schemas.microsoft.com/office/drawing/2014/main" id="{D2EE886D-5429-9B02-1BC5-5D243D3877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
        <p:nvSpPr>
          <p:cNvPr id="6" name="TextBox 8">
            <a:extLst>
              <a:ext uri="{FF2B5EF4-FFF2-40B4-BE49-F238E27FC236}">
                <a16:creationId xmlns:a16="http://schemas.microsoft.com/office/drawing/2014/main" id="{3944FACD-B394-447E-C765-3DF521CB8E4A}"/>
              </a:ext>
            </a:extLst>
          </p:cNvPr>
          <p:cNvSpPr txBox="1"/>
          <p:nvPr userDrawn="1"/>
        </p:nvSpPr>
        <p:spPr>
          <a:xfrm>
            <a:off x="3305797" y="-2643917"/>
            <a:ext cx="3520614"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chemeClr val="bg1"/>
                </a:solidFill>
                <a:effectLst/>
                <a:uLnTx/>
                <a:uFillTx/>
                <a:latin typeface="Futura PT Heavy" panose="020B0802020204020303" pitchFamily="34" charset="0"/>
                <a:ea typeface="+mn-ea"/>
                <a:cs typeface="+mn-cs"/>
              </a:rPr>
              <a:t>1</a:t>
            </a:r>
            <a:endParaRPr kumimoji="0" lang="en-GB" sz="81200" b="0" i="0" u="none" strike="noStrike" kern="1200" cap="none" spc="0" normalizeH="0" baseline="0" noProof="0" dirty="0">
              <a:ln>
                <a:noFill/>
              </a:ln>
              <a:solidFill>
                <a:schemeClr val="bg1"/>
              </a:solidFill>
              <a:effectLst/>
              <a:uLnTx/>
              <a:uFillTx/>
              <a:latin typeface="Futura PT Heavy" panose="020B0802020204020303" pitchFamily="34" charset="0"/>
              <a:ea typeface="+mn-ea"/>
              <a:cs typeface="+mn-cs"/>
            </a:endParaRPr>
          </a:p>
        </p:txBody>
      </p:sp>
    </p:spTree>
    <p:extLst>
      <p:ext uri="{BB962C8B-B14F-4D97-AF65-F5344CB8AC3E}">
        <p14:creationId xmlns:p14="http://schemas.microsoft.com/office/powerpoint/2010/main" val="45011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3" name="Rectangle 2">
            <a:extLst>
              <a:ext uri="{FF2B5EF4-FFF2-40B4-BE49-F238E27FC236}">
                <a16:creationId xmlns:a16="http://schemas.microsoft.com/office/drawing/2014/main" id="{98A03EE0-B623-472D-803C-A13D859E5FB6}"/>
              </a:ext>
            </a:extLst>
          </p:cNvPr>
          <p:cNvSpPr/>
          <p:nvPr userDrawn="1"/>
        </p:nvSpPr>
        <p:spPr>
          <a:xfrm>
            <a:off x="0" y="0"/>
            <a:ext cx="67056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4" name="Text Placeholder 17">
            <a:extLst>
              <a:ext uri="{FF2B5EF4-FFF2-40B4-BE49-F238E27FC236}">
                <a16:creationId xmlns:a16="http://schemas.microsoft.com/office/drawing/2014/main" id="{E90F4689-3B82-43D4-9EE1-94EF6F98FAA5}"/>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8" name="Rectangle 7">
            <a:extLst>
              <a:ext uri="{FF2B5EF4-FFF2-40B4-BE49-F238E27FC236}">
                <a16:creationId xmlns:a16="http://schemas.microsoft.com/office/drawing/2014/main" id="{62F5A9DD-2B12-4D6C-8D86-69ADB62F2914}"/>
              </a:ext>
            </a:extLst>
          </p:cNvPr>
          <p:cNvSpPr/>
          <p:nvPr userDrawn="1"/>
        </p:nvSpPr>
        <p:spPr>
          <a:xfrm>
            <a:off x="5453488" y="939799"/>
            <a:ext cx="2431143" cy="286294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7" name="TextBox 6">
            <a:extLst>
              <a:ext uri="{FF2B5EF4-FFF2-40B4-BE49-F238E27FC236}">
                <a16:creationId xmlns:a16="http://schemas.microsoft.com/office/drawing/2014/main" id="{B66E2D03-6686-4AF2-8282-2FBE4CDB7084}"/>
              </a:ext>
            </a:extLst>
          </p:cNvPr>
          <p:cNvSpPr txBox="1"/>
          <p:nvPr userDrawn="1"/>
        </p:nvSpPr>
        <p:spPr>
          <a:xfrm>
            <a:off x="3493937" y="-2643917"/>
            <a:ext cx="3520614"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rPr>
              <a:t>2</a:t>
            </a:r>
            <a:endParaRPr kumimoji="0" lang="en-GB"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4FC7488D-71A1-0BA4-E2E2-FA3D417FE0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3666020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vider_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3" name="Rectangle 2">
            <a:extLst>
              <a:ext uri="{FF2B5EF4-FFF2-40B4-BE49-F238E27FC236}">
                <a16:creationId xmlns:a16="http://schemas.microsoft.com/office/drawing/2014/main" id="{98A03EE0-B623-472D-803C-A13D859E5FB6}"/>
              </a:ext>
            </a:extLst>
          </p:cNvPr>
          <p:cNvSpPr/>
          <p:nvPr userDrawn="1"/>
        </p:nvSpPr>
        <p:spPr>
          <a:xfrm>
            <a:off x="0" y="0"/>
            <a:ext cx="73152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3" name="Text Placeholder 17">
            <a:extLst>
              <a:ext uri="{FF2B5EF4-FFF2-40B4-BE49-F238E27FC236}">
                <a16:creationId xmlns:a16="http://schemas.microsoft.com/office/drawing/2014/main" id="{1F1D66BB-0389-4C8A-8FF8-A0B4E767DAEF}"/>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C18761C7-5745-41BC-8CCC-E363F66B2379}"/>
              </a:ext>
            </a:extLst>
          </p:cNvPr>
          <p:cNvSpPr txBox="1"/>
          <p:nvPr userDrawn="1"/>
        </p:nvSpPr>
        <p:spPr>
          <a:xfrm>
            <a:off x="3266559" y="-2643917"/>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rPr>
              <a:t>3</a:t>
            </a:r>
            <a:endParaRPr kumimoji="0" lang="en-GB"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87F49A57-3C26-A1C9-F83E-F4EA4ED936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919960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_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3" name="Rectangle 2">
            <a:extLst>
              <a:ext uri="{FF2B5EF4-FFF2-40B4-BE49-F238E27FC236}">
                <a16:creationId xmlns:a16="http://schemas.microsoft.com/office/drawing/2014/main" id="{98A03EE0-B623-472D-803C-A13D859E5FB6}"/>
              </a:ext>
            </a:extLst>
          </p:cNvPr>
          <p:cNvSpPr/>
          <p:nvPr userDrawn="1"/>
        </p:nvSpPr>
        <p:spPr>
          <a:xfrm>
            <a:off x="0" y="0"/>
            <a:ext cx="71265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43917"/>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rPr>
              <a:t>4</a:t>
            </a:r>
            <a:endParaRPr kumimoji="0" lang="en-GB"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D18EF29D-DF96-AEFB-8FC5-4921993DC4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041922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_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3" name="Rectangle 2">
            <a:extLst>
              <a:ext uri="{FF2B5EF4-FFF2-40B4-BE49-F238E27FC236}">
                <a16:creationId xmlns:a16="http://schemas.microsoft.com/office/drawing/2014/main" id="{98A03EE0-B623-472D-803C-A13D859E5FB6}"/>
              </a:ext>
            </a:extLst>
          </p:cNvPr>
          <p:cNvSpPr/>
          <p:nvPr userDrawn="1"/>
        </p:nvSpPr>
        <p:spPr>
          <a:xfrm>
            <a:off x="0" y="0"/>
            <a:ext cx="71265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43917"/>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rPr>
              <a:t>5</a:t>
            </a:r>
            <a:endParaRPr kumimoji="0" lang="en-GB"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8C487998-F1A5-8C54-3AC5-D6DA5D321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698867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_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3" name="Rectangle 2">
            <a:extLst>
              <a:ext uri="{FF2B5EF4-FFF2-40B4-BE49-F238E27FC236}">
                <a16:creationId xmlns:a16="http://schemas.microsoft.com/office/drawing/2014/main" id="{98A03EE0-B623-472D-803C-A13D859E5FB6}"/>
              </a:ext>
            </a:extLst>
          </p:cNvPr>
          <p:cNvSpPr/>
          <p:nvPr userDrawn="1"/>
        </p:nvSpPr>
        <p:spPr>
          <a:xfrm>
            <a:off x="0" y="0"/>
            <a:ext cx="71265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66219"/>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rPr>
              <a:t>6</a:t>
            </a:r>
            <a:endParaRPr kumimoji="0" lang="en-GB"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85ACAF15-F51D-C985-6C41-99239D304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3595196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vider_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3" name="Rectangle 2">
            <a:extLst>
              <a:ext uri="{FF2B5EF4-FFF2-40B4-BE49-F238E27FC236}">
                <a16:creationId xmlns:a16="http://schemas.microsoft.com/office/drawing/2014/main" id="{98A03EE0-B623-472D-803C-A13D859E5FB6}"/>
              </a:ext>
            </a:extLst>
          </p:cNvPr>
          <p:cNvSpPr/>
          <p:nvPr userDrawn="1"/>
        </p:nvSpPr>
        <p:spPr>
          <a:xfrm>
            <a:off x="0" y="0"/>
            <a:ext cx="71265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66219"/>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rPr>
              <a:t>7</a:t>
            </a:r>
            <a:endParaRPr kumimoji="0" lang="en-GB"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C714D815-9D29-995F-8FC8-88F979B1F4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185100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 slide - Women">
    <p:spTree>
      <p:nvGrpSpPr>
        <p:cNvPr id="1" name=""/>
        <p:cNvGrpSpPr/>
        <p:nvPr/>
      </p:nvGrpSpPr>
      <p:grpSpPr>
        <a:xfrm>
          <a:off x="0" y="0"/>
          <a:ext cx="0" cy="0"/>
          <a:chOff x="0" y="0"/>
          <a:chExt cx="0" cy="0"/>
        </a:xfrm>
      </p:grpSpPr>
      <p:pic>
        <p:nvPicPr>
          <p:cNvPr id="9" name="Afbeelding 8" descr="Afbeelding met persoon, sport, atletiekwedstrijd, meisje&#10;&#10;Automatisch gegenereerde beschrijving">
            <a:extLst>
              <a:ext uri="{FF2B5EF4-FFF2-40B4-BE49-F238E27FC236}">
                <a16:creationId xmlns:a16="http://schemas.microsoft.com/office/drawing/2014/main" id="{81282EA9-C4A1-6139-5DD3-549FB8CF3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600" cy="6856650"/>
          </a:xfrm>
          <a:prstGeom prst="rect">
            <a:avLst/>
          </a:prstGeom>
        </p:spPr>
      </p:pic>
      <p:sp>
        <p:nvSpPr>
          <p:cNvPr id="6" name="Rectangle 5">
            <a:extLst>
              <a:ext uri="{FF2B5EF4-FFF2-40B4-BE49-F238E27FC236}">
                <a16:creationId xmlns:a16="http://schemas.microsoft.com/office/drawing/2014/main" id="{9D5677D7-8057-45F8-B1AC-50CEEDCDE8EB}"/>
              </a:ext>
            </a:extLst>
          </p:cNvPr>
          <p:cNvSpPr/>
          <p:nvPr userDrawn="1"/>
        </p:nvSpPr>
        <p:spPr>
          <a:xfrm>
            <a:off x="-2400" y="1350"/>
            <a:ext cx="12192000" cy="685665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pic>
        <p:nvPicPr>
          <p:cNvPr id="10" name="Afbeelding 9" descr="Afbeelding met Lettertype, Graphics, logo, grafische vormgeving&#10;&#10;Automatisch gegenereerde beschrijving">
            <a:extLst>
              <a:ext uri="{FF2B5EF4-FFF2-40B4-BE49-F238E27FC236}">
                <a16:creationId xmlns:a16="http://schemas.microsoft.com/office/drawing/2014/main" id="{369CC82E-7124-DEC4-785A-2EF38DE86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6000" y="2900429"/>
            <a:ext cx="5400000" cy="1057143"/>
          </a:xfrm>
          <a:prstGeom prst="rect">
            <a:avLst/>
          </a:prstGeom>
        </p:spPr>
      </p:pic>
    </p:spTree>
    <p:extLst>
      <p:ext uri="{BB962C8B-B14F-4D97-AF65-F5344CB8AC3E}">
        <p14:creationId xmlns:p14="http://schemas.microsoft.com/office/powerpoint/2010/main" val="170784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_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3" name="Rectangle 2">
            <a:extLst>
              <a:ext uri="{FF2B5EF4-FFF2-40B4-BE49-F238E27FC236}">
                <a16:creationId xmlns:a16="http://schemas.microsoft.com/office/drawing/2014/main" id="{98A03EE0-B623-472D-803C-A13D859E5FB6}"/>
              </a:ext>
            </a:extLst>
          </p:cNvPr>
          <p:cNvSpPr/>
          <p:nvPr userDrawn="1"/>
        </p:nvSpPr>
        <p:spPr>
          <a:xfrm>
            <a:off x="0" y="0"/>
            <a:ext cx="71265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66219"/>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rPr>
              <a:t>8</a:t>
            </a:r>
            <a:endParaRPr kumimoji="0" lang="en-GB"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E29BC91D-D907-1D8E-9ACC-89CBE04AB3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190923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General - slide -white - text">
    <p:spTree>
      <p:nvGrpSpPr>
        <p:cNvPr id="1" name=""/>
        <p:cNvGrpSpPr/>
        <p:nvPr/>
      </p:nvGrpSpPr>
      <p:grpSpPr>
        <a:xfrm>
          <a:off x="0" y="0"/>
          <a:ext cx="0" cy="0"/>
          <a:chOff x="0" y="0"/>
          <a:chExt cx="0" cy="0"/>
        </a:xfrm>
      </p:grpSpPr>
      <p:pic>
        <p:nvPicPr>
          <p:cNvPr id="3" name="Afbeelding 2" descr="Afbeelding met wit, zwart, ontwerp&#10;&#10;Automatisch gegenereerde beschrijving">
            <a:extLst>
              <a:ext uri="{FF2B5EF4-FFF2-40B4-BE49-F238E27FC236}">
                <a16:creationId xmlns:a16="http://schemas.microsoft.com/office/drawing/2014/main" id="{9573A8E1-3D37-1577-7846-E60B147AFD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9" name="Text Placeholder 8">
            <a:extLst>
              <a:ext uri="{FF2B5EF4-FFF2-40B4-BE49-F238E27FC236}">
                <a16:creationId xmlns:a16="http://schemas.microsoft.com/office/drawing/2014/main" id="{8D1C6750-7399-45F0-9CB6-32F5BF047FAF}"/>
              </a:ext>
            </a:extLst>
          </p:cNvPr>
          <p:cNvSpPr>
            <a:spLocks noGrp="1"/>
          </p:cNvSpPr>
          <p:nvPr>
            <p:ph type="body" sz="quarter" idx="10" hasCustomPrompt="1"/>
          </p:nvPr>
        </p:nvSpPr>
        <p:spPr>
          <a:xfrm>
            <a:off x="0" y="498704"/>
            <a:ext cx="12192000" cy="498147"/>
          </a:xfrm>
          <a:prstGeom prst="rect">
            <a:avLst/>
          </a:prstGeom>
        </p:spPr>
        <p:txBody>
          <a:bodyPr anchor="b"/>
          <a:lstStyle>
            <a:lvl1pPr marL="0" indent="0" algn="ctr" defTabSz="914400" rtl="0" eaLnBrk="1" latinLnBrk="0" hangingPunct="1">
              <a:lnSpc>
                <a:spcPct val="80000"/>
              </a:lnSpc>
              <a:spcBef>
                <a:spcPts val="0"/>
              </a:spcBef>
              <a:buNone/>
              <a:defRPr lang="en-US" sz="3200" kern="1200" cap="all" spc="300" baseline="0" dirty="0">
                <a:solidFill>
                  <a:srgbClr val="050505"/>
                </a:solidFill>
                <a:latin typeface="Futura PT Bold" panose="020B0902020204020203" pitchFamily="34" charset="0"/>
                <a:ea typeface="+mn-ea"/>
                <a:cs typeface="Arial" panose="020B0604020202020204" pitchFamily="34" charset="0"/>
              </a:defRPr>
            </a:lvl1pPr>
          </a:lstStyle>
          <a:p>
            <a:pPr marL="0" lvl="0" algn="ctr" defTabSz="914400" rtl="0" eaLnBrk="1" latinLnBrk="0" hangingPunct="1">
              <a:defRPr/>
            </a:pPr>
            <a:r>
              <a:rPr lang="en-US" dirty="0"/>
              <a:t>TITLE</a:t>
            </a:r>
          </a:p>
        </p:txBody>
      </p:sp>
      <p:sp>
        <p:nvSpPr>
          <p:cNvPr id="10" name="Text Placeholder 12">
            <a:extLst>
              <a:ext uri="{FF2B5EF4-FFF2-40B4-BE49-F238E27FC236}">
                <a16:creationId xmlns:a16="http://schemas.microsoft.com/office/drawing/2014/main" id="{2E328067-74C9-4C28-86BF-C5B311A1EDBE}"/>
              </a:ext>
            </a:extLst>
          </p:cNvPr>
          <p:cNvSpPr>
            <a:spLocks noGrp="1"/>
          </p:cNvSpPr>
          <p:nvPr>
            <p:ph type="body" sz="quarter" idx="11" hasCustomPrompt="1"/>
          </p:nvPr>
        </p:nvSpPr>
        <p:spPr>
          <a:xfrm>
            <a:off x="0" y="923292"/>
            <a:ext cx="12192000" cy="369888"/>
          </a:xfrm>
          <a:prstGeom prst="rect">
            <a:avLst/>
          </a:prstGeom>
        </p:spPr>
        <p:txBody>
          <a:bodyPr/>
          <a:lstStyle>
            <a:lvl1pPr marL="0" indent="0" algn="ctr" defTabSz="914400" rtl="0" eaLnBrk="1" latinLnBrk="0" hangingPunct="1">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ctr" defTabSz="914400" rtl="0" eaLnBrk="1" latinLnBrk="0" hangingPunct="1">
              <a:lnSpc>
                <a:spcPct val="80000"/>
              </a:lnSpc>
              <a:defRPr/>
            </a:pPr>
            <a:r>
              <a:rPr lang="en-US" dirty="0"/>
              <a:t>SUBTITLE</a:t>
            </a:r>
            <a:endParaRPr lang="en-GB" dirty="0"/>
          </a:p>
        </p:txBody>
      </p:sp>
      <p:sp>
        <p:nvSpPr>
          <p:cNvPr id="11" name="Text Placeholder 2">
            <a:extLst>
              <a:ext uri="{FF2B5EF4-FFF2-40B4-BE49-F238E27FC236}">
                <a16:creationId xmlns:a16="http://schemas.microsoft.com/office/drawing/2014/main" id="{14129B9C-05DB-4357-8BBA-FCBFF98C0F18}"/>
              </a:ext>
            </a:extLst>
          </p:cNvPr>
          <p:cNvSpPr>
            <a:spLocks noGrp="1"/>
          </p:cNvSpPr>
          <p:nvPr>
            <p:ph type="body" sz="quarter" idx="15" hasCustomPrompt="1"/>
          </p:nvPr>
        </p:nvSpPr>
        <p:spPr>
          <a:xfrm>
            <a:off x="347333" y="1717768"/>
            <a:ext cx="11491912" cy="4170363"/>
          </a:xfrm>
          <a:prstGeom prst="rect">
            <a:avLst/>
          </a:prstGeom>
        </p:spPr>
        <p:txBody>
          <a:bodyPr/>
          <a:lstStyle>
            <a:lvl1pPr marL="0" indent="0">
              <a:lnSpc>
                <a:spcPct val="80000"/>
              </a:lnSpc>
              <a:spcBef>
                <a:spcPts val="0"/>
              </a:spcBef>
              <a:spcAft>
                <a:spcPts val="1200"/>
              </a:spcAft>
              <a:buNone/>
              <a:defRPr sz="1800">
                <a:latin typeface="Futura PT Light" panose="020B0402020204020303" pitchFamily="34" charset="0"/>
              </a:defRPr>
            </a:lvl1pPr>
          </a:lstStyle>
          <a:p>
            <a:pPr lvl="0"/>
            <a:r>
              <a:rPr lang="en-US" dirty="0"/>
              <a:t>Text here</a:t>
            </a:r>
            <a:endParaRPr lang="en-GB" dirty="0"/>
          </a:p>
        </p:txBody>
      </p:sp>
      <p:pic>
        <p:nvPicPr>
          <p:cNvPr id="5" name="Afbeelding 4" descr="Afbeelding met Graphics, creativiteit&#10;&#10;Automatisch gegenereerde beschrijving">
            <a:extLst>
              <a:ext uri="{FF2B5EF4-FFF2-40B4-BE49-F238E27FC236}">
                <a16:creationId xmlns:a16="http://schemas.microsoft.com/office/drawing/2014/main" id="{39AFBC19-B135-A67D-DC55-345AFA16C5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6000" y="6372581"/>
            <a:ext cx="1440000" cy="281905"/>
          </a:xfrm>
          <a:prstGeom prst="rect">
            <a:avLst/>
          </a:prstGeom>
        </p:spPr>
      </p:pic>
    </p:spTree>
    <p:extLst>
      <p:ext uri="{BB962C8B-B14F-4D97-AF65-F5344CB8AC3E}">
        <p14:creationId xmlns:p14="http://schemas.microsoft.com/office/powerpoint/2010/main" val="2642377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neral - slide -white - text">
    <p:spTree>
      <p:nvGrpSpPr>
        <p:cNvPr id="1" name=""/>
        <p:cNvGrpSpPr/>
        <p:nvPr/>
      </p:nvGrpSpPr>
      <p:grpSpPr>
        <a:xfrm>
          <a:off x="0" y="0"/>
          <a:ext cx="0" cy="0"/>
          <a:chOff x="0" y="0"/>
          <a:chExt cx="0" cy="0"/>
        </a:xfrm>
      </p:grpSpPr>
      <p:pic>
        <p:nvPicPr>
          <p:cNvPr id="3" name="Afbeelding 2" descr="Afbeelding met wit, zwart, ontwerp&#10;&#10;Automatisch gegenereerde beschrijving">
            <a:extLst>
              <a:ext uri="{FF2B5EF4-FFF2-40B4-BE49-F238E27FC236}">
                <a16:creationId xmlns:a16="http://schemas.microsoft.com/office/drawing/2014/main" id="{9573A8E1-3D37-1577-7846-E60B147AFD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9" name="Text Placeholder 8">
            <a:extLst>
              <a:ext uri="{FF2B5EF4-FFF2-40B4-BE49-F238E27FC236}">
                <a16:creationId xmlns:a16="http://schemas.microsoft.com/office/drawing/2014/main" id="{8D1C6750-7399-45F0-9CB6-32F5BF047FAF}"/>
              </a:ext>
            </a:extLst>
          </p:cNvPr>
          <p:cNvSpPr>
            <a:spLocks noGrp="1"/>
          </p:cNvSpPr>
          <p:nvPr>
            <p:ph type="body" sz="quarter" idx="10" hasCustomPrompt="1"/>
          </p:nvPr>
        </p:nvSpPr>
        <p:spPr>
          <a:xfrm>
            <a:off x="0" y="498704"/>
            <a:ext cx="12192000" cy="498147"/>
          </a:xfrm>
          <a:prstGeom prst="rect">
            <a:avLst/>
          </a:prstGeom>
        </p:spPr>
        <p:txBody>
          <a:bodyPr anchor="b"/>
          <a:lstStyle>
            <a:lvl1pPr marL="0" indent="0" algn="ctr" defTabSz="914400" rtl="0" eaLnBrk="1" latinLnBrk="0" hangingPunct="1">
              <a:lnSpc>
                <a:spcPct val="80000"/>
              </a:lnSpc>
              <a:spcBef>
                <a:spcPts val="0"/>
              </a:spcBef>
              <a:buNone/>
              <a:defRPr lang="en-US" sz="3200" kern="1200" cap="all" spc="300" baseline="0" dirty="0">
                <a:solidFill>
                  <a:srgbClr val="050505"/>
                </a:solidFill>
                <a:latin typeface="Futura PT Bold" panose="020B0902020204020203" pitchFamily="34" charset="0"/>
                <a:ea typeface="+mn-ea"/>
                <a:cs typeface="Arial" panose="020B0604020202020204" pitchFamily="34" charset="0"/>
              </a:defRPr>
            </a:lvl1pPr>
          </a:lstStyle>
          <a:p>
            <a:pPr marL="0" lvl="0" algn="ctr" defTabSz="914400" rtl="0" eaLnBrk="1" latinLnBrk="0" hangingPunct="1">
              <a:defRPr/>
            </a:pPr>
            <a:r>
              <a:rPr lang="en-US" dirty="0"/>
              <a:t>TITLE</a:t>
            </a:r>
          </a:p>
        </p:txBody>
      </p:sp>
      <p:sp>
        <p:nvSpPr>
          <p:cNvPr id="10" name="Text Placeholder 12">
            <a:extLst>
              <a:ext uri="{FF2B5EF4-FFF2-40B4-BE49-F238E27FC236}">
                <a16:creationId xmlns:a16="http://schemas.microsoft.com/office/drawing/2014/main" id="{2E328067-74C9-4C28-86BF-C5B311A1EDBE}"/>
              </a:ext>
            </a:extLst>
          </p:cNvPr>
          <p:cNvSpPr>
            <a:spLocks noGrp="1"/>
          </p:cNvSpPr>
          <p:nvPr>
            <p:ph type="body" sz="quarter" idx="11" hasCustomPrompt="1"/>
          </p:nvPr>
        </p:nvSpPr>
        <p:spPr>
          <a:xfrm>
            <a:off x="0" y="923292"/>
            <a:ext cx="12192000" cy="369888"/>
          </a:xfrm>
          <a:prstGeom prst="rect">
            <a:avLst/>
          </a:prstGeom>
        </p:spPr>
        <p:txBody>
          <a:bodyPr/>
          <a:lstStyle>
            <a:lvl1pPr marL="0" indent="0" algn="ctr" defTabSz="914400" rtl="0" eaLnBrk="1" latinLnBrk="0" hangingPunct="1">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ctr" defTabSz="914400" rtl="0" eaLnBrk="1" latinLnBrk="0" hangingPunct="1">
              <a:lnSpc>
                <a:spcPct val="80000"/>
              </a:lnSpc>
              <a:defRPr/>
            </a:pPr>
            <a:r>
              <a:rPr lang="en-US" dirty="0"/>
              <a:t>SUBTITLE</a:t>
            </a:r>
            <a:endParaRPr lang="en-GB" dirty="0"/>
          </a:p>
        </p:txBody>
      </p:sp>
      <p:sp>
        <p:nvSpPr>
          <p:cNvPr id="11" name="Text Placeholder 2">
            <a:extLst>
              <a:ext uri="{FF2B5EF4-FFF2-40B4-BE49-F238E27FC236}">
                <a16:creationId xmlns:a16="http://schemas.microsoft.com/office/drawing/2014/main" id="{14129B9C-05DB-4357-8BBA-FCBFF98C0F18}"/>
              </a:ext>
            </a:extLst>
          </p:cNvPr>
          <p:cNvSpPr>
            <a:spLocks noGrp="1"/>
          </p:cNvSpPr>
          <p:nvPr>
            <p:ph type="body" sz="quarter" idx="15" hasCustomPrompt="1"/>
          </p:nvPr>
        </p:nvSpPr>
        <p:spPr>
          <a:xfrm>
            <a:off x="347333" y="1717768"/>
            <a:ext cx="11491912" cy="4170363"/>
          </a:xfrm>
          <a:prstGeom prst="rect">
            <a:avLst/>
          </a:prstGeom>
        </p:spPr>
        <p:txBody>
          <a:bodyPr/>
          <a:lstStyle>
            <a:lvl1pPr marL="0" indent="0">
              <a:lnSpc>
                <a:spcPct val="80000"/>
              </a:lnSpc>
              <a:spcBef>
                <a:spcPts val="0"/>
              </a:spcBef>
              <a:spcAft>
                <a:spcPts val="1200"/>
              </a:spcAft>
              <a:buNone/>
              <a:defRPr sz="1800">
                <a:latin typeface="Futura PT Light" panose="020B0402020204020303" pitchFamily="34" charset="0"/>
              </a:defRPr>
            </a:lvl1pPr>
          </a:lstStyle>
          <a:p>
            <a:pPr lvl="0"/>
            <a:r>
              <a:rPr lang="en-US" dirty="0"/>
              <a:t>Text here</a:t>
            </a:r>
            <a:endParaRPr lang="en-GB" dirty="0"/>
          </a:p>
        </p:txBody>
      </p:sp>
      <p:pic>
        <p:nvPicPr>
          <p:cNvPr id="5" name="Afbeelding 4" descr="Afbeelding met Graphics, creativiteit&#10;&#10;Automatisch gegenereerde beschrijving">
            <a:extLst>
              <a:ext uri="{FF2B5EF4-FFF2-40B4-BE49-F238E27FC236}">
                <a16:creationId xmlns:a16="http://schemas.microsoft.com/office/drawing/2014/main" id="{39AFBC19-B135-A67D-DC55-345AFA16C5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6000" y="6372581"/>
            <a:ext cx="1440000" cy="281905"/>
          </a:xfrm>
          <a:prstGeom prst="rect">
            <a:avLst/>
          </a:prstGeom>
        </p:spPr>
      </p:pic>
    </p:spTree>
    <p:extLst>
      <p:ext uri="{BB962C8B-B14F-4D97-AF65-F5344CB8AC3E}">
        <p14:creationId xmlns:p14="http://schemas.microsoft.com/office/powerpoint/2010/main" val="2982176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 Layout_2">
    <p:spTree>
      <p:nvGrpSpPr>
        <p:cNvPr id="1" name=""/>
        <p:cNvGrpSpPr/>
        <p:nvPr/>
      </p:nvGrpSpPr>
      <p:grpSpPr>
        <a:xfrm>
          <a:off x="0" y="0"/>
          <a:ext cx="0" cy="0"/>
          <a:chOff x="0" y="0"/>
          <a:chExt cx="0" cy="0"/>
        </a:xfrm>
      </p:grpSpPr>
      <p:pic>
        <p:nvPicPr>
          <p:cNvPr id="2" name="Afbeelding 1" descr="Afbeelding met wit, zwart, ontwerp&#10;&#10;Automatisch gegenereerde beschrijving">
            <a:extLst>
              <a:ext uri="{FF2B5EF4-FFF2-40B4-BE49-F238E27FC236}">
                <a16:creationId xmlns:a16="http://schemas.microsoft.com/office/drawing/2014/main" id="{A330CC34-346A-638D-4254-BE09BFEE0E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3" name="Rectangle 2">
            <a:extLst>
              <a:ext uri="{FF2B5EF4-FFF2-40B4-BE49-F238E27FC236}">
                <a16:creationId xmlns:a16="http://schemas.microsoft.com/office/drawing/2014/main" id="{D850C35C-24D7-4F3A-9C5B-9F13FD9A3343}"/>
              </a:ext>
            </a:extLst>
          </p:cNvPr>
          <p:cNvSpPr/>
          <p:nvPr userDrawn="1"/>
        </p:nvSpPr>
        <p:spPr>
          <a:xfrm>
            <a:off x="0" y="2134978"/>
            <a:ext cx="12192000" cy="3721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4" name="Text Placeholder 3">
            <a:extLst>
              <a:ext uri="{FF2B5EF4-FFF2-40B4-BE49-F238E27FC236}">
                <a16:creationId xmlns:a16="http://schemas.microsoft.com/office/drawing/2014/main" id="{A987C272-DFB2-43A5-9004-B7C32A357D1C}"/>
              </a:ext>
            </a:extLst>
          </p:cNvPr>
          <p:cNvSpPr>
            <a:spLocks noGrp="1"/>
          </p:cNvSpPr>
          <p:nvPr>
            <p:ph type="body" sz="quarter" idx="12" hasCustomPrompt="1"/>
          </p:nvPr>
        </p:nvSpPr>
        <p:spPr>
          <a:xfrm>
            <a:off x="0" y="1791861"/>
            <a:ext cx="12192000" cy="332772"/>
          </a:xfrm>
          <a:prstGeom prst="rect">
            <a:avLst/>
          </a:prstGeom>
        </p:spPr>
        <p:txBody>
          <a:bodyPr anchor="b"/>
          <a:lstStyle>
            <a:lvl1pPr marL="0" indent="0">
              <a:lnSpc>
                <a:spcPct val="80000"/>
              </a:lnSpc>
              <a:spcBef>
                <a:spcPts val="0"/>
              </a:spcBef>
              <a:buNone/>
              <a:defRPr sz="1400" cap="all" spc="300" baseline="0">
                <a:latin typeface="Futura PT Light" panose="020B0402020204020303" pitchFamily="34" charset="0"/>
              </a:defRPr>
            </a:lvl1pPr>
          </a:lstStyle>
          <a:p>
            <a:pPr lvl="0"/>
            <a:r>
              <a:rPr lang="en-US" dirty="0"/>
              <a:t>GRAPH TITLE</a:t>
            </a:r>
            <a:endParaRPr lang="en-GB" dirty="0"/>
          </a:p>
        </p:txBody>
      </p:sp>
      <p:sp>
        <p:nvSpPr>
          <p:cNvPr id="5" name="Text Placeholder 8">
            <a:extLst>
              <a:ext uri="{FF2B5EF4-FFF2-40B4-BE49-F238E27FC236}">
                <a16:creationId xmlns:a16="http://schemas.microsoft.com/office/drawing/2014/main" id="{3001660B-55B1-9D02-8E8C-BF7DEA33FF2A}"/>
              </a:ext>
            </a:extLst>
          </p:cNvPr>
          <p:cNvSpPr>
            <a:spLocks noGrp="1"/>
          </p:cNvSpPr>
          <p:nvPr>
            <p:ph type="body" sz="quarter" idx="10" hasCustomPrompt="1"/>
          </p:nvPr>
        </p:nvSpPr>
        <p:spPr>
          <a:xfrm>
            <a:off x="0" y="498704"/>
            <a:ext cx="12192000" cy="498147"/>
          </a:xfrm>
          <a:prstGeom prst="rect">
            <a:avLst/>
          </a:prstGeom>
        </p:spPr>
        <p:txBody>
          <a:bodyPr anchor="b"/>
          <a:lstStyle>
            <a:lvl1pPr marL="0" indent="0" algn="ctr" defTabSz="914400" rtl="0" eaLnBrk="1" latinLnBrk="0" hangingPunct="1">
              <a:lnSpc>
                <a:spcPct val="80000"/>
              </a:lnSpc>
              <a:spcBef>
                <a:spcPts val="0"/>
              </a:spcBef>
              <a:buNone/>
              <a:defRPr lang="en-US" sz="3200" kern="1200" cap="all" spc="300" baseline="0" dirty="0">
                <a:solidFill>
                  <a:srgbClr val="050505"/>
                </a:solidFill>
                <a:latin typeface="Futura PT Bold" panose="020B0902020204020203" pitchFamily="34" charset="0"/>
                <a:ea typeface="+mn-ea"/>
                <a:cs typeface="Arial" panose="020B0604020202020204" pitchFamily="34" charset="0"/>
              </a:defRPr>
            </a:lvl1pPr>
          </a:lstStyle>
          <a:p>
            <a:pPr marL="0" lvl="0" algn="ctr" defTabSz="914400" rtl="0" eaLnBrk="1" latinLnBrk="0" hangingPunct="1">
              <a:defRPr/>
            </a:pPr>
            <a:r>
              <a:rPr lang="en-US" dirty="0"/>
              <a:t>TITLE</a:t>
            </a:r>
          </a:p>
        </p:txBody>
      </p:sp>
      <p:sp>
        <p:nvSpPr>
          <p:cNvPr id="6" name="Text Placeholder 12">
            <a:extLst>
              <a:ext uri="{FF2B5EF4-FFF2-40B4-BE49-F238E27FC236}">
                <a16:creationId xmlns:a16="http://schemas.microsoft.com/office/drawing/2014/main" id="{C9E5437F-7AD8-A4AD-71EB-6D9710AD4C16}"/>
              </a:ext>
            </a:extLst>
          </p:cNvPr>
          <p:cNvSpPr>
            <a:spLocks noGrp="1"/>
          </p:cNvSpPr>
          <p:nvPr>
            <p:ph type="body" sz="quarter" idx="11" hasCustomPrompt="1"/>
          </p:nvPr>
        </p:nvSpPr>
        <p:spPr>
          <a:xfrm>
            <a:off x="0" y="923292"/>
            <a:ext cx="12192000" cy="369888"/>
          </a:xfrm>
          <a:prstGeom prst="rect">
            <a:avLst/>
          </a:prstGeom>
        </p:spPr>
        <p:txBody>
          <a:bodyPr/>
          <a:lstStyle>
            <a:lvl1pPr marL="0" indent="0" algn="ctr" defTabSz="914400" rtl="0" eaLnBrk="1" latinLnBrk="0" hangingPunct="1">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ctr" defTabSz="914400" rtl="0" eaLnBrk="1" latinLnBrk="0" hangingPunct="1">
              <a:lnSpc>
                <a:spcPct val="80000"/>
              </a:lnSpc>
              <a:defRPr/>
            </a:pPr>
            <a:r>
              <a:rPr lang="en-US" dirty="0"/>
              <a:t>SUBTITLE</a:t>
            </a:r>
            <a:endParaRPr lang="en-GB" dirty="0"/>
          </a:p>
        </p:txBody>
      </p:sp>
      <p:pic>
        <p:nvPicPr>
          <p:cNvPr id="8" name="Afbeelding 7" descr="Afbeelding met Graphics, creativiteit&#10;&#10;Automatisch gegenereerde beschrijving">
            <a:extLst>
              <a:ext uri="{FF2B5EF4-FFF2-40B4-BE49-F238E27FC236}">
                <a16:creationId xmlns:a16="http://schemas.microsoft.com/office/drawing/2014/main" id="{4B1EBC16-4141-2D13-49DD-AABA5C5CFF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6000" y="6372581"/>
            <a:ext cx="1440000" cy="281905"/>
          </a:xfrm>
          <a:prstGeom prst="rect">
            <a:avLst/>
          </a:prstGeom>
        </p:spPr>
      </p:pic>
    </p:spTree>
    <p:extLst>
      <p:ext uri="{BB962C8B-B14F-4D97-AF65-F5344CB8AC3E}">
        <p14:creationId xmlns:p14="http://schemas.microsoft.com/office/powerpoint/2010/main" val="83210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Photo Section">
    <p:spTree>
      <p:nvGrpSpPr>
        <p:cNvPr id="1" name=""/>
        <p:cNvGrpSpPr/>
        <p:nvPr/>
      </p:nvGrpSpPr>
      <p:grpSpPr>
        <a:xfrm>
          <a:off x="0" y="0"/>
          <a:ext cx="0" cy="0"/>
          <a:chOff x="0" y="0"/>
          <a:chExt cx="0" cy="0"/>
        </a:xfrm>
      </p:grpSpPr>
      <p:pic>
        <p:nvPicPr>
          <p:cNvPr id="4" name="Afbeelding 3" descr="Afbeelding met wit, zwart, ontwerp&#10;&#10;Automatisch gegenereerde beschrijving">
            <a:extLst>
              <a:ext uri="{FF2B5EF4-FFF2-40B4-BE49-F238E27FC236}">
                <a16:creationId xmlns:a16="http://schemas.microsoft.com/office/drawing/2014/main" id="{6B45CF01-B7C1-ABCD-01DF-B51FC1B2761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32" name="Picture Placeholder 31">
            <a:extLst>
              <a:ext uri="{FF2B5EF4-FFF2-40B4-BE49-F238E27FC236}">
                <a16:creationId xmlns:a16="http://schemas.microsoft.com/office/drawing/2014/main" id="{1E980DD0-D9CB-4EDA-AB00-F2890D3100D0}"/>
              </a:ext>
            </a:extLst>
          </p:cNvPr>
          <p:cNvSpPr>
            <a:spLocks noGrp="1"/>
          </p:cNvSpPr>
          <p:nvPr>
            <p:ph type="pic" sz="quarter" idx="15" hasCustomPrompt="1"/>
          </p:nvPr>
        </p:nvSpPr>
        <p:spPr>
          <a:xfrm>
            <a:off x="3798760" y="-1"/>
            <a:ext cx="8393240" cy="6868727"/>
          </a:xfrm>
          <a:custGeom>
            <a:avLst/>
            <a:gdLst>
              <a:gd name="connsiteX0" fmla="*/ 0 w 4232403"/>
              <a:gd name="connsiteY0" fmla="*/ 0 h 3429000"/>
              <a:gd name="connsiteX1" fmla="*/ 4232403 w 4232403"/>
              <a:gd name="connsiteY1" fmla="*/ 0 h 3429000"/>
              <a:gd name="connsiteX2" fmla="*/ 4232403 w 4232403"/>
              <a:gd name="connsiteY2" fmla="*/ 3429000 h 3429000"/>
              <a:gd name="connsiteX3" fmla="*/ 0 w 4232403"/>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232403" h="3429000">
                <a:moveTo>
                  <a:pt x="0" y="0"/>
                </a:moveTo>
                <a:lnTo>
                  <a:pt x="4232403" y="0"/>
                </a:lnTo>
                <a:lnTo>
                  <a:pt x="4232403" y="3429000"/>
                </a:lnTo>
                <a:lnTo>
                  <a:pt x="0" y="3429000"/>
                </a:lnTo>
                <a:close/>
              </a:path>
            </a:pathLst>
          </a:custGeom>
        </p:spPr>
        <p:txBody>
          <a:bodyPr wrap="square" bIns="46800" anchor="ctr" anchorCtr="1">
            <a:noAutofit/>
          </a:bodyPr>
          <a:lstStyle>
            <a:lvl1pPr marL="0" indent="0">
              <a:buNone/>
              <a:defRPr lang="en-GB" sz="1200">
                <a:latin typeface="Futura PT Light" panose="020B0402020204020303" pitchFamily="34" charset="0"/>
              </a:defRPr>
            </a:lvl1pPr>
          </a:lstStyle>
          <a:p>
            <a:pPr marL="228600" marR="0" lvl="0" indent="-228600" fontAlgn="auto">
              <a:spcAft>
                <a:spcPts val="0"/>
              </a:spcAft>
              <a:buClrTx/>
              <a:buSzTx/>
              <a:tabLst/>
            </a:pPr>
            <a:r>
              <a:rPr lang="en-US" dirty="0"/>
              <a:t>ADD PICTURE</a:t>
            </a:r>
            <a:endParaRPr lang="en-GB" dirty="0"/>
          </a:p>
        </p:txBody>
      </p:sp>
      <p:sp>
        <p:nvSpPr>
          <p:cNvPr id="31" name="!!bar">
            <a:extLst>
              <a:ext uri="{FF2B5EF4-FFF2-40B4-BE49-F238E27FC236}">
                <a16:creationId xmlns:a16="http://schemas.microsoft.com/office/drawing/2014/main" id="{CA46ED9E-F314-460B-A4F1-ADD730B795FF}"/>
              </a:ext>
            </a:extLst>
          </p:cNvPr>
          <p:cNvSpPr/>
          <p:nvPr userDrawn="1"/>
        </p:nvSpPr>
        <p:spPr>
          <a:xfrm>
            <a:off x="3441080" y="0"/>
            <a:ext cx="3576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51948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300" normalizeH="0" baseline="0" noProof="0" dirty="0">
              <a:ln>
                <a:noFill/>
              </a:ln>
              <a:solidFill>
                <a:prstClr val="white"/>
              </a:solidFill>
              <a:effectLst/>
              <a:uLnTx/>
              <a:uFillTx/>
              <a:latin typeface="Futura PT Light" panose="020B0402020204020303" pitchFamily="34" charset="0"/>
              <a:ea typeface="+mn-ea"/>
              <a:cs typeface="Calibri Light" panose="020F0302020204030204" pitchFamily="34" charset="0"/>
            </a:endParaRPr>
          </a:p>
        </p:txBody>
      </p:sp>
      <p:sp>
        <p:nvSpPr>
          <p:cNvPr id="17" name="Text Placeholder 16">
            <a:extLst>
              <a:ext uri="{FF2B5EF4-FFF2-40B4-BE49-F238E27FC236}">
                <a16:creationId xmlns:a16="http://schemas.microsoft.com/office/drawing/2014/main" id="{3B528275-CC31-4BE9-94CC-6BF735516D79}"/>
              </a:ext>
            </a:extLst>
          </p:cNvPr>
          <p:cNvSpPr>
            <a:spLocks noGrp="1"/>
          </p:cNvSpPr>
          <p:nvPr userDrawn="1">
            <p:ph type="body" sz="quarter" idx="11" hasCustomPrompt="1"/>
          </p:nvPr>
        </p:nvSpPr>
        <p:spPr>
          <a:xfrm>
            <a:off x="3473450" y="80433"/>
            <a:ext cx="293120" cy="6697134"/>
          </a:xfrm>
          <a:prstGeom prst="rect">
            <a:avLst/>
          </a:prstGeom>
        </p:spPr>
        <p:txBody>
          <a:bodyPr vert="vert270" anchor="ctr"/>
          <a:lstStyle>
            <a:lvl1pPr marL="0" indent="0" algn="ctr">
              <a:lnSpc>
                <a:spcPct val="100000"/>
              </a:lnSpc>
              <a:spcBef>
                <a:spcPts val="0"/>
              </a:spcBef>
              <a:buNone/>
              <a:defRPr sz="1600" cap="all" spc="300" baseline="0">
                <a:solidFill>
                  <a:schemeClr val="bg1"/>
                </a:solidFill>
                <a:latin typeface="Futura PT Light" panose="020B0402020204020303" pitchFamily="34" charset="0"/>
              </a:defRPr>
            </a:lvl1pPr>
          </a:lstStyle>
          <a:p>
            <a:pPr lvl="0"/>
            <a:r>
              <a:rPr lang="en-US" dirty="0"/>
              <a:t>TEXT</a:t>
            </a:r>
            <a:endParaRPr lang="en-GB" dirty="0"/>
          </a:p>
        </p:txBody>
      </p:sp>
      <p:sp>
        <p:nvSpPr>
          <p:cNvPr id="15" name="Text Placeholder 8">
            <a:extLst>
              <a:ext uri="{FF2B5EF4-FFF2-40B4-BE49-F238E27FC236}">
                <a16:creationId xmlns:a16="http://schemas.microsoft.com/office/drawing/2014/main" id="{4F6A64DE-20E6-44E0-B531-85776E1A5B04}"/>
              </a:ext>
            </a:extLst>
          </p:cNvPr>
          <p:cNvSpPr>
            <a:spLocks noGrp="1"/>
          </p:cNvSpPr>
          <p:nvPr userDrawn="1">
            <p:ph type="body" sz="quarter" idx="10" hasCustomPrompt="1"/>
          </p:nvPr>
        </p:nvSpPr>
        <p:spPr>
          <a:xfrm>
            <a:off x="0" y="3358298"/>
            <a:ext cx="3473450" cy="804156"/>
          </a:xfrm>
          <a:prstGeom prst="rect">
            <a:avLst/>
          </a:prstGeom>
        </p:spPr>
        <p:txBody>
          <a:bodyPr anchor="b"/>
          <a:lstStyle>
            <a:lvl1pPr marL="0" indent="0" algn="ctr" defTabSz="914400" rtl="0" eaLnBrk="1" latinLnBrk="0" hangingPunct="1">
              <a:lnSpc>
                <a:spcPct val="70000"/>
              </a:lnSpc>
              <a:spcBef>
                <a:spcPts val="0"/>
              </a:spcBef>
              <a:buNone/>
              <a:defRPr lang="en-US" sz="2800" kern="1200" cap="all" spc="300" baseline="0" dirty="0">
                <a:solidFill>
                  <a:schemeClr val="tx1"/>
                </a:solidFill>
                <a:latin typeface="Futura PT Bold" panose="020B0902020204020203" pitchFamily="34" charset="0"/>
                <a:ea typeface="+mn-ea"/>
                <a:cs typeface="Arial" panose="020B0604020202020204" pitchFamily="34" charset="0"/>
              </a:defRPr>
            </a:lvl1pPr>
          </a:lstStyle>
          <a:p>
            <a:pPr marL="0" lvl="0" algn="ctr" defTabSz="914400" rtl="0" eaLnBrk="1" latinLnBrk="0" hangingPunct="1">
              <a:defRPr/>
            </a:pPr>
            <a:r>
              <a:rPr lang="en-US" dirty="0"/>
              <a:t>TITLE ON</a:t>
            </a:r>
          </a:p>
          <a:p>
            <a:pPr marL="0" lvl="0" algn="ctr" defTabSz="914400" rtl="0" eaLnBrk="1" latinLnBrk="0" hangingPunct="1">
              <a:defRPr/>
            </a:pPr>
            <a:r>
              <a:rPr lang="en-US" dirty="0"/>
              <a:t>TWO LINES</a:t>
            </a:r>
          </a:p>
        </p:txBody>
      </p:sp>
      <p:sp>
        <p:nvSpPr>
          <p:cNvPr id="3" name="Text Placeholder 2">
            <a:extLst>
              <a:ext uri="{FF2B5EF4-FFF2-40B4-BE49-F238E27FC236}">
                <a16:creationId xmlns:a16="http://schemas.microsoft.com/office/drawing/2014/main" id="{02298A8A-A2C5-4978-A5CA-E7959DADD773}"/>
              </a:ext>
            </a:extLst>
          </p:cNvPr>
          <p:cNvSpPr>
            <a:spLocks noGrp="1"/>
          </p:cNvSpPr>
          <p:nvPr>
            <p:ph type="body" sz="quarter" idx="21" hasCustomPrompt="1"/>
          </p:nvPr>
        </p:nvSpPr>
        <p:spPr>
          <a:xfrm>
            <a:off x="-176" y="4130675"/>
            <a:ext cx="3473808" cy="400050"/>
          </a:xfrm>
          <a:prstGeom prst="rect">
            <a:avLst/>
          </a:prstGeom>
        </p:spPr>
        <p:txBody>
          <a:bodyPr/>
          <a:lstStyle>
            <a:lvl1pPr marL="0" indent="0" algn="ctr">
              <a:lnSpc>
                <a:spcPct val="80000"/>
              </a:lnSpc>
              <a:spcBef>
                <a:spcPts val="0"/>
              </a:spcBef>
              <a:buNone/>
              <a:defRPr sz="1600" cap="all" spc="300" baseline="0">
                <a:latin typeface="Futura PT Light" panose="020B0402020204020303" pitchFamily="34" charset="0"/>
              </a:defRPr>
            </a:lvl1pPr>
          </a:lstStyle>
          <a:p>
            <a:pPr lvl="0"/>
            <a:r>
              <a:rPr lang="en-US" dirty="0"/>
              <a:t>subtitle</a:t>
            </a:r>
            <a:endParaRPr lang="en-GB" dirty="0"/>
          </a:p>
        </p:txBody>
      </p:sp>
      <p:pic>
        <p:nvPicPr>
          <p:cNvPr id="5" name="Afbeelding 4" descr="Afbeelding met maan, Hemellichaam, astronomie&#10;&#10;Automatisch gegenereerde beschrijving">
            <a:extLst>
              <a:ext uri="{FF2B5EF4-FFF2-40B4-BE49-F238E27FC236}">
                <a16:creationId xmlns:a16="http://schemas.microsoft.com/office/drawing/2014/main" id="{E0D477A5-2EFE-0410-FFE5-BB7DEDACAB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1928" y="2632871"/>
            <a:ext cx="689595" cy="540000"/>
          </a:xfrm>
          <a:prstGeom prst="rect">
            <a:avLst/>
          </a:prstGeom>
        </p:spPr>
      </p:pic>
    </p:spTree>
    <p:extLst>
      <p:ext uri="{BB962C8B-B14F-4D97-AF65-F5344CB8AC3E}">
        <p14:creationId xmlns:p14="http://schemas.microsoft.com/office/powerpoint/2010/main" val="1139473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ayout Green_1">
    <p:spTree>
      <p:nvGrpSpPr>
        <p:cNvPr id="1" name=""/>
        <p:cNvGrpSpPr/>
        <p:nvPr/>
      </p:nvGrpSpPr>
      <p:grpSpPr>
        <a:xfrm>
          <a:off x="0" y="0"/>
          <a:ext cx="0" cy="0"/>
          <a:chOff x="0" y="0"/>
          <a:chExt cx="0" cy="0"/>
        </a:xfrm>
      </p:grpSpPr>
      <p:pic>
        <p:nvPicPr>
          <p:cNvPr id="2" name="Afbeelding 1" descr="Afbeelding met wit, zwart, ontwerp&#10;&#10;Automatisch gegenereerde beschrijving">
            <a:extLst>
              <a:ext uri="{FF2B5EF4-FFF2-40B4-BE49-F238E27FC236}">
                <a16:creationId xmlns:a16="http://schemas.microsoft.com/office/drawing/2014/main" id="{A3DA35DE-FE91-EF58-45E0-037A3D0703F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8" name="Rectangle 7">
            <a:extLst>
              <a:ext uri="{FF2B5EF4-FFF2-40B4-BE49-F238E27FC236}">
                <a16:creationId xmlns:a16="http://schemas.microsoft.com/office/drawing/2014/main" id="{84496AE6-3BE9-46AB-BB53-827DBE9A5EC7}"/>
              </a:ext>
            </a:extLst>
          </p:cNvPr>
          <p:cNvSpPr/>
          <p:nvPr userDrawn="1"/>
        </p:nvSpPr>
        <p:spPr>
          <a:xfrm>
            <a:off x="12012516"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sp>
        <p:nvSpPr>
          <p:cNvPr id="11" name="Text Placeholder 10">
            <a:extLst>
              <a:ext uri="{FF2B5EF4-FFF2-40B4-BE49-F238E27FC236}">
                <a16:creationId xmlns:a16="http://schemas.microsoft.com/office/drawing/2014/main" id="{B19B6407-FBD9-492D-BD7E-CA4C45D6822D}"/>
              </a:ext>
            </a:extLst>
          </p:cNvPr>
          <p:cNvSpPr>
            <a:spLocks noGrp="1"/>
          </p:cNvSpPr>
          <p:nvPr>
            <p:ph type="body" sz="quarter" idx="12" hasCustomPrompt="1"/>
          </p:nvPr>
        </p:nvSpPr>
        <p:spPr>
          <a:xfrm>
            <a:off x="405082" y="777374"/>
            <a:ext cx="10594256" cy="414337"/>
          </a:xfrm>
          <a:prstGeom prst="rect">
            <a:avLst/>
          </a:prstGeom>
        </p:spPr>
        <p:txBody>
          <a:bodyPr/>
          <a:lstStyle>
            <a:lvl1pPr marL="0" indent="0">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l" defTabSz="914400" rtl="0" eaLnBrk="1" latinLnBrk="0" hangingPunct="1">
              <a:lnSpc>
                <a:spcPct val="80000"/>
              </a:lnSpc>
              <a:defRPr/>
            </a:pPr>
            <a:r>
              <a:rPr lang="en-US" dirty="0"/>
              <a:t>SUBTITLE</a:t>
            </a:r>
            <a:endParaRPr lang="en-GB" dirty="0"/>
          </a:p>
        </p:txBody>
      </p:sp>
      <p:sp>
        <p:nvSpPr>
          <p:cNvPr id="13" name="Text Placeholder 12">
            <a:extLst>
              <a:ext uri="{FF2B5EF4-FFF2-40B4-BE49-F238E27FC236}">
                <a16:creationId xmlns:a16="http://schemas.microsoft.com/office/drawing/2014/main" id="{5AD18C74-0B23-43E6-BF44-6C263A7E3BBC}"/>
              </a:ext>
            </a:extLst>
          </p:cNvPr>
          <p:cNvSpPr>
            <a:spLocks noGrp="1"/>
          </p:cNvSpPr>
          <p:nvPr>
            <p:ph type="body" sz="quarter" idx="13" hasCustomPrompt="1"/>
          </p:nvPr>
        </p:nvSpPr>
        <p:spPr>
          <a:xfrm>
            <a:off x="405082" y="320559"/>
            <a:ext cx="10594256" cy="574675"/>
          </a:xfrm>
          <a:prstGeom prst="rect">
            <a:avLst/>
          </a:prstGeom>
        </p:spPr>
        <p:txBody>
          <a:bodyPr/>
          <a:lstStyle>
            <a:lvl1pPr marL="0" indent="0">
              <a:lnSpc>
                <a:spcPct val="80000"/>
              </a:lnSpc>
              <a:spcBef>
                <a:spcPts val="0"/>
              </a:spcBef>
              <a:buNone/>
              <a:defRPr lang="en-GB" sz="3200" kern="1200" cap="all" spc="300" baseline="0" dirty="0">
                <a:solidFill>
                  <a:schemeClr val="tx1"/>
                </a:solidFill>
                <a:latin typeface="Futura PT Bold" panose="020B0902020204020203" pitchFamily="34" charset="0"/>
                <a:ea typeface="+mn-ea"/>
                <a:cs typeface="Arial" panose="020B0604020202020204" pitchFamily="34" charset="0"/>
              </a:defRPr>
            </a:lvl1pPr>
          </a:lstStyle>
          <a:p>
            <a:pPr marL="0" lvl="0" algn="l" defTabSz="914400" rtl="0" eaLnBrk="1" latinLnBrk="0" hangingPunct="1">
              <a:defRPr/>
            </a:pPr>
            <a:r>
              <a:rPr lang="en-US" dirty="0"/>
              <a:t>TITLE</a:t>
            </a:r>
            <a:endParaRPr lang="en-GB" dirty="0"/>
          </a:p>
        </p:txBody>
      </p:sp>
      <p:sp>
        <p:nvSpPr>
          <p:cNvPr id="3" name="Text Placeholder 2">
            <a:extLst>
              <a:ext uri="{FF2B5EF4-FFF2-40B4-BE49-F238E27FC236}">
                <a16:creationId xmlns:a16="http://schemas.microsoft.com/office/drawing/2014/main" id="{438A5F36-EA5E-4B20-B850-0FEF685A245E}"/>
              </a:ext>
            </a:extLst>
          </p:cNvPr>
          <p:cNvSpPr>
            <a:spLocks noGrp="1"/>
          </p:cNvSpPr>
          <p:nvPr>
            <p:ph type="body" sz="quarter" idx="15" hasCustomPrompt="1"/>
          </p:nvPr>
        </p:nvSpPr>
        <p:spPr>
          <a:xfrm>
            <a:off x="404813" y="2085975"/>
            <a:ext cx="10594975" cy="4170363"/>
          </a:xfrm>
          <a:prstGeom prst="rect">
            <a:avLst/>
          </a:prstGeom>
        </p:spPr>
        <p:txBody>
          <a:bodyPr/>
          <a:lstStyle>
            <a:lvl1pPr marL="0" indent="0">
              <a:lnSpc>
                <a:spcPct val="80000"/>
              </a:lnSpc>
              <a:spcBef>
                <a:spcPts val="0"/>
              </a:spcBef>
              <a:spcAft>
                <a:spcPts val="1200"/>
              </a:spcAft>
              <a:buNone/>
              <a:defRPr sz="1800">
                <a:latin typeface="Futura PT Light" panose="020B0402020204020303" pitchFamily="34" charset="0"/>
              </a:defRPr>
            </a:lvl1pPr>
          </a:lstStyle>
          <a:p>
            <a:pPr lvl="0"/>
            <a:r>
              <a:rPr lang="en-US" dirty="0"/>
              <a:t>Text here</a:t>
            </a:r>
            <a:endParaRPr lang="en-GB" dirty="0"/>
          </a:p>
        </p:txBody>
      </p:sp>
      <p:pic>
        <p:nvPicPr>
          <p:cNvPr id="5" name="Afbeelding 4" descr="Afbeelding met maan, Hemellichaam, astronomie&#10;&#10;Automatisch gegenereerde beschrijving">
            <a:extLst>
              <a:ext uri="{FF2B5EF4-FFF2-40B4-BE49-F238E27FC236}">
                <a16:creationId xmlns:a16="http://schemas.microsoft.com/office/drawing/2014/main" id="{5EFD3A9B-B738-93F6-B170-351CFA5177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132123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Layout Green_2">
    <p:spTree>
      <p:nvGrpSpPr>
        <p:cNvPr id="1" name=""/>
        <p:cNvGrpSpPr/>
        <p:nvPr/>
      </p:nvGrpSpPr>
      <p:grpSpPr>
        <a:xfrm>
          <a:off x="0" y="0"/>
          <a:ext cx="0" cy="0"/>
          <a:chOff x="0" y="0"/>
          <a:chExt cx="0" cy="0"/>
        </a:xfrm>
      </p:grpSpPr>
      <p:pic>
        <p:nvPicPr>
          <p:cNvPr id="5" name="Afbeelding 4" descr="Afbeelding met wit, zwart, ontwerp&#10;&#10;Automatisch gegenereerde beschrijving">
            <a:extLst>
              <a:ext uri="{FF2B5EF4-FFF2-40B4-BE49-F238E27FC236}">
                <a16:creationId xmlns:a16="http://schemas.microsoft.com/office/drawing/2014/main" id="{7A0D584C-E5F2-F950-2E08-ED5A214209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8" name="Rectangle 7">
            <a:extLst>
              <a:ext uri="{FF2B5EF4-FFF2-40B4-BE49-F238E27FC236}">
                <a16:creationId xmlns:a16="http://schemas.microsoft.com/office/drawing/2014/main" id="{84496AE6-3BE9-46AB-BB53-827DBE9A5EC7}"/>
              </a:ext>
            </a:extLst>
          </p:cNvPr>
          <p:cNvSpPr/>
          <p:nvPr userDrawn="1"/>
        </p:nvSpPr>
        <p:spPr>
          <a:xfrm>
            <a:off x="12012516"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sp>
        <p:nvSpPr>
          <p:cNvPr id="11" name="Text Placeholder 10">
            <a:extLst>
              <a:ext uri="{FF2B5EF4-FFF2-40B4-BE49-F238E27FC236}">
                <a16:creationId xmlns:a16="http://schemas.microsoft.com/office/drawing/2014/main" id="{B19B6407-FBD9-492D-BD7E-CA4C45D6822D}"/>
              </a:ext>
            </a:extLst>
          </p:cNvPr>
          <p:cNvSpPr>
            <a:spLocks noGrp="1"/>
          </p:cNvSpPr>
          <p:nvPr>
            <p:ph type="body" sz="quarter" idx="12" hasCustomPrompt="1"/>
          </p:nvPr>
        </p:nvSpPr>
        <p:spPr>
          <a:xfrm>
            <a:off x="405082" y="777374"/>
            <a:ext cx="9752248" cy="414337"/>
          </a:xfrm>
          <a:prstGeom prst="rect">
            <a:avLst/>
          </a:prstGeom>
        </p:spPr>
        <p:txBody>
          <a:bodyPr/>
          <a:lstStyle>
            <a:lvl1pPr marL="0" indent="0">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l" defTabSz="914400" rtl="0" eaLnBrk="1" latinLnBrk="0" hangingPunct="1">
              <a:lnSpc>
                <a:spcPct val="80000"/>
              </a:lnSpc>
              <a:defRPr/>
            </a:pPr>
            <a:r>
              <a:rPr lang="en-US" dirty="0"/>
              <a:t>SUBTITLE</a:t>
            </a:r>
            <a:endParaRPr lang="en-GB" dirty="0"/>
          </a:p>
        </p:txBody>
      </p:sp>
      <p:sp>
        <p:nvSpPr>
          <p:cNvPr id="13" name="Text Placeholder 12">
            <a:extLst>
              <a:ext uri="{FF2B5EF4-FFF2-40B4-BE49-F238E27FC236}">
                <a16:creationId xmlns:a16="http://schemas.microsoft.com/office/drawing/2014/main" id="{5AD18C74-0B23-43E6-BF44-6C263A7E3BBC}"/>
              </a:ext>
            </a:extLst>
          </p:cNvPr>
          <p:cNvSpPr>
            <a:spLocks noGrp="1"/>
          </p:cNvSpPr>
          <p:nvPr>
            <p:ph type="body" sz="quarter" idx="13" hasCustomPrompt="1"/>
          </p:nvPr>
        </p:nvSpPr>
        <p:spPr>
          <a:xfrm>
            <a:off x="405082" y="320559"/>
            <a:ext cx="9752248" cy="574675"/>
          </a:xfrm>
          <a:prstGeom prst="rect">
            <a:avLst/>
          </a:prstGeom>
        </p:spPr>
        <p:txBody>
          <a:bodyPr/>
          <a:lstStyle>
            <a:lvl1pPr marL="0" indent="0">
              <a:lnSpc>
                <a:spcPct val="80000"/>
              </a:lnSpc>
              <a:spcBef>
                <a:spcPts val="0"/>
              </a:spcBef>
              <a:buNone/>
              <a:defRPr lang="en-GB" sz="3200" kern="1200" cap="all" spc="300" baseline="0" dirty="0">
                <a:solidFill>
                  <a:schemeClr val="tx1"/>
                </a:solidFill>
                <a:latin typeface="Futura PT Bold" panose="020B0902020204020203" pitchFamily="34" charset="0"/>
                <a:ea typeface="+mn-ea"/>
                <a:cs typeface="Arial" panose="020B0604020202020204" pitchFamily="34" charset="0"/>
              </a:defRPr>
            </a:lvl1pPr>
          </a:lstStyle>
          <a:p>
            <a:pPr marL="0" lvl="0" algn="l" defTabSz="914400" rtl="0" eaLnBrk="1" latinLnBrk="0" hangingPunct="1">
              <a:defRPr/>
            </a:pPr>
            <a:r>
              <a:rPr lang="en-US" dirty="0"/>
              <a:t>TITLE</a:t>
            </a:r>
            <a:endParaRPr lang="en-GB" dirty="0"/>
          </a:p>
        </p:txBody>
      </p:sp>
      <p:sp>
        <p:nvSpPr>
          <p:cNvPr id="3" name="Text Placeholder 2">
            <a:extLst>
              <a:ext uri="{FF2B5EF4-FFF2-40B4-BE49-F238E27FC236}">
                <a16:creationId xmlns:a16="http://schemas.microsoft.com/office/drawing/2014/main" id="{438A5F36-EA5E-4B20-B850-0FEF685A245E}"/>
              </a:ext>
            </a:extLst>
          </p:cNvPr>
          <p:cNvSpPr>
            <a:spLocks noGrp="1"/>
          </p:cNvSpPr>
          <p:nvPr>
            <p:ph type="body" sz="quarter" idx="15" hasCustomPrompt="1"/>
          </p:nvPr>
        </p:nvSpPr>
        <p:spPr>
          <a:xfrm>
            <a:off x="404813" y="2085975"/>
            <a:ext cx="10594975" cy="4170363"/>
          </a:xfrm>
          <a:prstGeom prst="rect">
            <a:avLst/>
          </a:prstGeom>
        </p:spPr>
        <p:txBody>
          <a:bodyPr/>
          <a:lstStyle>
            <a:lvl1pPr marL="0" indent="0">
              <a:lnSpc>
                <a:spcPct val="80000"/>
              </a:lnSpc>
              <a:spcBef>
                <a:spcPts val="0"/>
              </a:spcBef>
              <a:spcAft>
                <a:spcPts val="1200"/>
              </a:spcAft>
              <a:buNone/>
              <a:defRPr sz="1800">
                <a:latin typeface="Futura PT Light" panose="020B0402020204020303" pitchFamily="34" charset="0"/>
              </a:defRPr>
            </a:lvl1pPr>
          </a:lstStyle>
          <a:p>
            <a:pPr lvl="0"/>
            <a:r>
              <a:rPr lang="en-US" dirty="0"/>
              <a:t>Text here</a:t>
            </a:r>
            <a:endParaRPr lang="en-GB" dirty="0"/>
          </a:p>
        </p:txBody>
      </p:sp>
      <p:pic>
        <p:nvPicPr>
          <p:cNvPr id="2" name="Graphic 1">
            <a:extLst>
              <a:ext uri="{FF2B5EF4-FFF2-40B4-BE49-F238E27FC236}">
                <a16:creationId xmlns:a16="http://schemas.microsoft.com/office/drawing/2014/main" id="{AFA39D48-8526-39C5-0657-3C7F91EE67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47154" y="355234"/>
            <a:ext cx="684645" cy="540000"/>
          </a:xfrm>
          <a:prstGeom prst="rect">
            <a:avLst/>
          </a:prstGeom>
        </p:spPr>
      </p:pic>
      <p:pic>
        <p:nvPicPr>
          <p:cNvPr id="6" name="Afbeelding 5" descr="Afbeelding met maan, Hemellichaam, astronomie&#10;&#10;Automatisch gegenereerde beschrijving">
            <a:extLst>
              <a:ext uri="{FF2B5EF4-FFF2-40B4-BE49-F238E27FC236}">
                <a16:creationId xmlns:a16="http://schemas.microsoft.com/office/drawing/2014/main" id="{19582C59-CE62-CA66-44D8-4755B77E8A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2565" y="348673"/>
            <a:ext cx="689595" cy="540000"/>
          </a:xfrm>
          <a:prstGeom prst="rect">
            <a:avLst/>
          </a:prstGeom>
        </p:spPr>
      </p:pic>
    </p:spTree>
    <p:extLst>
      <p:ext uri="{BB962C8B-B14F-4D97-AF65-F5344CB8AC3E}">
        <p14:creationId xmlns:p14="http://schemas.microsoft.com/office/powerpoint/2010/main" val="1972355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Layout Green_3">
    <p:spTree>
      <p:nvGrpSpPr>
        <p:cNvPr id="1" name=""/>
        <p:cNvGrpSpPr/>
        <p:nvPr/>
      </p:nvGrpSpPr>
      <p:grpSpPr>
        <a:xfrm>
          <a:off x="0" y="0"/>
          <a:ext cx="0" cy="0"/>
          <a:chOff x="0" y="0"/>
          <a:chExt cx="0" cy="0"/>
        </a:xfrm>
      </p:grpSpPr>
      <p:pic>
        <p:nvPicPr>
          <p:cNvPr id="3" name="Afbeelding 2" descr="Afbeelding met wit, zwart, ontwerp&#10;&#10;Automatisch gegenereerde beschrijving">
            <a:extLst>
              <a:ext uri="{FF2B5EF4-FFF2-40B4-BE49-F238E27FC236}">
                <a16:creationId xmlns:a16="http://schemas.microsoft.com/office/drawing/2014/main" id="{E242678B-0EE9-F52E-2160-EE7C223DC7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1" name="Text Placeholder 10">
            <a:extLst>
              <a:ext uri="{FF2B5EF4-FFF2-40B4-BE49-F238E27FC236}">
                <a16:creationId xmlns:a16="http://schemas.microsoft.com/office/drawing/2014/main" id="{B19B6407-FBD9-492D-BD7E-CA4C45D6822D}"/>
              </a:ext>
            </a:extLst>
          </p:cNvPr>
          <p:cNvSpPr>
            <a:spLocks noGrp="1"/>
          </p:cNvSpPr>
          <p:nvPr>
            <p:ph type="body" sz="quarter" idx="12" hasCustomPrompt="1"/>
          </p:nvPr>
        </p:nvSpPr>
        <p:spPr>
          <a:xfrm>
            <a:off x="405082" y="777374"/>
            <a:ext cx="10594256" cy="414337"/>
          </a:xfrm>
          <a:prstGeom prst="rect">
            <a:avLst/>
          </a:prstGeom>
        </p:spPr>
        <p:txBody>
          <a:bodyPr/>
          <a:lstStyle>
            <a:lvl1pPr marL="0" indent="0">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l" defTabSz="914400" rtl="0" eaLnBrk="1" latinLnBrk="0" hangingPunct="1">
              <a:lnSpc>
                <a:spcPct val="80000"/>
              </a:lnSpc>
              <a:defRPr/>
            </a:pPr>
            <a:r>
              <a:rPr lang="en-US"/>
              <a:t>SUBTITLE</a:t>
            </a:r>
            <a:endParaRPr lang="en-GB"/>
          </a:p>
        </p:txBody>
      </p:sp>
      <p:sp>
        <p:nvSpPr>
          <p:cNvPr id="13" name="Text Placeholder 12">
            <a:extLst>
              <a:ext uri="{FF2B5EF4-FFF2-40B4-BE49-F238E27FC236}">
                <a16:creationId xmlns:a16="http://schemas.microsoft.com/office/drawing/2014/main" id="{5AD18C74-0B23-43E6-BF44-6C263A7E3BBC}"/>
              </a:ext>
            </a:extLst>
          </p:cNvPr>
          <p:cNvSpPr>
            <a:spLocks noGrp="1"/>
          </p:cNvSpPr>
          <p:nvPr>
            <p:ph type="body" sz="quarter" idx="13" hasCustomPrompt="1"/>
          </p:nvPr>
        </p:nvSpPr>
        <p:spPr>
          <a:xfrm>
            <a:off x="405082" y="320559"/>
            <a:ext cx="10594256" cy="574675"/>
          </a:xfrm>
          <a:prstGeom prst="rect">
            <a:avLst/>
          </a:prstGeom>
        </p:spPr>
        <p:txBody>
          <a:bodyPr/>
          <a:lstStyle>
            <a:lvl1pPr marL="0" indent="0">
              <a:lnSpc>
                <a:spcPct val="80000"/>
              </a:lnSpc>
              <a:spcBef>
                <a:spcPts val="0"/>
              </a:spcBef>
              <a:buNone/>
              <a:defRPr lang="en-GB" sz="3200" kern="1200" cap="all" spc="300" baseline="0" dirty="0">
                <a:solidFill>
                  <a:schemeClr val="tx1"/>
                </a:solidFill>
                <a:latin typeface="Futura PT Bold" panose="020B0902020204020203" pitchFamily="34" charset="0"/>
                <a:ea typeface="+mn-ea"/>
                <a:cs typeface="Arial" panose="020B0604020202020204" pitchFamily="34" charset="0"/>
              </a:defRPr>
            </a:lvl1pPr>
          </a:lstStyle>
          <a:p>
            <a:pPr marL="0" lvl="0" algn="l" defTabSz="914400" rtl="0" eaLnBrk="1" latinLnBrk="0" hangingPunct="1">
              <a:defRPr/>
            </a:pPr>
            <a:r>
              <a:rPr lang="en-US" dirty="0"/>
              <a:t>TITLE</a:t>
            </a:r>
            <a:endParaRPr lang="en-GB" dirty="0"/>
          </a:p>
        </p:txBody>
      </p:sp>
      <p:sp>
        <p:nvSpPr>
          <p:cNvPr id="8" name="Rectangle 7">
            <a:extLst>
              <a:ext uri="{FF2B5EF4-FFF2-40B4-BE49-F238E27FC236}">
                <a16:creationId xmlns:a16="http://schemas.microsoft.com/office/drawing/2014/main" id="{2A076F9F-935E-4F1F-B667-CFE828045C1D}"/>
              </a:ext>
            </a:extLst>
          </p:cNvPr>
          <p:cNvSpPr/>
          <p:nvPr userDrawn="1"/>
        </p:nvSpPr>
        <p:spPr>
          <a:xfrm>
            <a:off x="405082" y="2081213"/>
            <a:ext cx="3453520" cy="4165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 rIns="137160" rtlCol="0" anchor="ctr"/>
          <a:lstStyle/>
          <a:p>
            <a:pPr marL="0" marR="0" lvl="0" indent="0" algn="ctr" defTabSz="914400" rtl="0" eaLnBrk="1" fontAlgn="auto" latinLnBrk="0" hangingPunct="1">
              <a:lnSpc>
                <a:spcPct val="80000"/>
              </a:lnSpc>
              <a:spcBef>
                <a:spcPts val="0"/>
              </a:spcBef>
              <a:spcAft>
                <a:spcPts val="200"/>
              </a:spcAft>
              <a:buClrTx/>
              <a:buSzTx/>
              <a:buFont typeface="Arial" panose="020B0604020202020204" pitchFamily="34" charset="0"/>
              <a:buNone/>
              <a:tabLst/>
              <a:defRPr/>
            </a:pPr>
            <a:endParaRPr kumimoji="0" lang="en-GB" sz="1800" b="0" i="0" u="none" strike="noStrike" kern="1200" cap="none" spc="0" normalizeH="0" baseline="0" noProof="0">
              <a:ln>
                <a:noFill/>
              </a:ln>
              <a:solidFill>
                <a:srgbClr val="FFFFFF"/>
              </a:solidFill>
              <a:effectLst/>
              <a:uLnTx/>
              <a:uFillTx/>
              <a:latin typeface="Futura PT Light"/>
              <a:ea typeface="+mn-ea"/>
              <a:cs typeface="+mn-cs"/>
            </a:endParaRPr>
          </a:p>
        </p:txBody>
      </p:sp>
      <p:sp>
        <p:nvSpPr>
          <p:cNvPr id="9" name="Rectangle 8">
            <a:extLst>
              <a:ext uri="{FF2B5EF4-FFF2-40B4-BE49-F238E27FC236}">
                <a16:creationId xmlns:a16="http://schemas.microsoft.com/office/drawing/2014/main" id="{D5D6B525-90BF-40B1-A5B0-5A58B8CAF210}"/>
              </a:ext>
            </a:extLst>
          </p:cNvPr>
          <p:cNvSpPr/>
          <p:nvPr userDrawn="1"/>
        </p:nvSpPr>
        <p:spPr>
          <a:xfrm>
            <a:off x="3915686" y="2081213"/>
            <a:ext cx="3453520" cy="4165600"/>
          </a:xfrm>
          <a:prstGeom prst="rect">
            <a:avLst/>
          </a:prstGeom>
          <a:solidFill>
            <a:srgbClr val="CF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2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utura PT Light"/>
              <a:ea typeface="+mn-ea"/>
              <a:cs typeface="+mn-cs"/>
            </a:endParaRPr>
          </a:p>
        </p:txBody>
      </p:sp>
      <p:sp>
        <p:nvSpPr>
          <p:cNvPr id="10" name="Rectangle 9">
            <a:extLst>
              <a:ext uri="{FF2B5EF4-FFF2-40B4-BE49-F238E27FC236}">
                <a16:creationId xmlns:a16="http://schemas.microsoft.com/office/drawing/2014/main" id="{8C689E2C-7500-45EE-AF1C-62350F54ADC9}"/>
              </a:ext>
            </a:extLst>
          </p:cNvPr>
          <p:cNvSpPr/>
          <p:nvPr userDrawn="1"/>
        </p:nvSpPr>
        <p:spPr>
          <a:xfrm>
            <a:off x="7426290" y="2081213"/>
            <a:ext cx="3453520" cy="4165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utura PT Light"/>
              <a:ea typeface="+mn-ea"/>
              <a:cs typeface="+mn-cs"/>
            </a:endParaRPr>
          </a:p>
        </p:txBody>
      </p:sp>
      <p:sp>
        <p:nvSpPr>
          <p:cNvPr id="4" name="Text Placeholder 3">
            <a:extLst>
              <a:ext uri="{FF2B5EF4-FFF2-40B4-BE49-F238E27FC236}">
                <a16:creationId xmlns:a16="http://schemas.microsoft.com/office/drawing/2014/main" id="{3360716B-279C-4E81-A4A2-D88D5CA54CD7}"/>
              </a:ext>
            </a:extLst>
          </p:cNvPr>
          <p:cNvSpPr>
            <a:spLocks noGrp="1"/>
          </p:cNvSpPr>
          <p:nvPr>
            <p:ph type="body" sz="quarter" idx="14" hasCustomPrompt="1"/>
          </p:nvPr>
        </p:nvSpPr>
        <p:spPr>
          <a:xfrm>
            <a:off x="462337" y="2150580"/>
            <a:ext cx="3339352" cy="4026866"/>
          </a:xfrm>
          <a:prstGeom prst="rect">
            <a:avLst/>
          </a:prstGeom>
        </p:spPr>
        <p:txBody>
          <a:bodyPr/>
          <a:lstStyle>
            <a:lvl1pPr marL="0" indent="0">
              <a:lnSpc>
                <a:spcPct val="80000"/>
              </a:lnSpc>
              <a:spcBef>
                <a:spcPts val="0"/>
              </a:spcBef>
              <a:spcAft>
                <a:spcPts val="1200"/>
              </a:spcAft>
              <a:buNone/>
              <a:defRPr sz="1800">
                <a:latin typeface="Futura PT Light" panose="020B0402020204020303" pitchFamily="34" charset="0"/>
              </a:defRPr>
            </a:lvl1pPr>
          </a:lstStyle>
          <a:p>
            <a:pPr lvl="0"/>
            <a:r>
              <a:rPr lang="en-US"/>
              <a:t>Text here</a:t>
            </a:r>
            <a:endParaRPr lang="en-GB"/>
          </a:p>
        </p:txBody>
      </p:sp>
      <p:sp>
        <p:nvSpPr>
          <p:cNvPr id="14" name="Text Placeholder 3">
            <a:extLst>
              <a:ext uri="{FF2B5EF4-FFF2-40B4-BE49-F238E27FC236}">
                <a16:creationId xmlns:a16="http://schemas.microsoft.com/office/drawing/2014/main" id="{DBC92244-BE83-4CC3-A2C1-9EAB6ACBD9CC}"/>
              </a:ext>
            </a:extLst>
          </p:cNvPr>
          <p:cNvSpPr>
            <a:spLocks noGrp="1"/>
          </p:cNvSpPr>
          <p:nvPr>
            <p:ph type="body" sz="quarter" idx="15" hasCustomPrompt="1"/>
          </p:nvPr>
        </p:nvSpPr>
        <p:spPr>
          <a:xfrm>
            <a:off x="3972770" y="2150580"/>
            <a:ext cx="3339352" cy="4026866"/>
          </a:xfrm>
          <a:prstGeom prst="rect">
            <a:avLst/>
          </a:prstGeom>
          <a:solidFill>
            <a:schemeClr val="bg1">
              <a:lumMod val="85000"/>
            </a:schemeClr>
          </a:solidFill>
        </p:spPr>
        <p:txBody>
          <a:bodyPr/>
          <a:lstStyle>
            <a:lvl1pPr marL="0" indent="0">
              <a:lnSpc>
                <a:spcPct val="80000"/>
              </a:lnSpc>
              <a:spcBef>
                <a:spcPts val="0"/>
              </a:spcBef>
              <a:spcAft>
                <a:spcPts val="1200"/>
              </a:spcAft>
              <a:buNone/>
              <a:defRPr sz="1800">
                <a:latin typeface="Futura PT Light" panose="020B0402020204020303" pitchFamily="34" charset="0"/>
              </a:defRPr>
            </a:lvl1pPr>
          </a:lstStyle>
          <a:p>
            <a:pPr lvl="0"/>
            <a:r>
              <a:rPr lang="en-US"/>
              <a:t>Text here</a:t>
            </a:r>
            <a:endParaRPr lang="en-GB"/>
          </a:p>
        </p:txBody>
      </p:sp>
      <p:sp>
        <p:nvSpPr>
          <p:cNvPr id="18" name="Text Placeholder 3">
            <a:extLst>
              <a:ext uri="{FF2B5EF4-FFF2-40B4-BE49-F238E27FC236}">
                <a16:creationId xmlns:a16="http://schemas.microsoft.com/office/drawing/2014/main" id="{CB771E5E-5275-4445-83B0-55BD4028C661}"/>
              </a:ext>
            </a:extLst>
          </p:cNvPr>
          <p:cNvSpPr>
            <a:spLocks noGrp="1"/>
          </p:cNvSpPr>
          <p:nvPr>
            <p:ph type="body" sz="quarter" idx="16" hasCustomPrompt="1"/>
          </p:nvPr>
        </p:nvSpPr>
        <p:spPr>
          <a:xfrm>
            <a:off x="7483374" y="2150580"/>
            <a:ext cx="3339352" cy="4026866"/>
          </a:xfrm>
          <a:prstGeom prst="rect">
            <a:avLst/>
          </a:prstGeom>
        </p:spPr>
        <p:txBody>
          <a:bodyPr/>
          <a:lstStyle>
            <a:lvl1pPr marL="0" indent="0">
              <a:lnSpc>
                <a:spcPct val="80000"/>
              </a:lnSpc>
              <a:spcBef>
                <a:spcPts val="0"/>
              </a:spcBef>
              <a:spcAft>
                <a:spcPts val="1200"/>
              </a:spcAft>
              <a:buNone/>
              <a:defRPr sz="1800">
                <a:latin typeface="Futura PT Light" panose="020B0402020204020303" pitchFamily="34" charset="0"/>
              </a:defRPr>
            </a:lvl1pPr>
          </a:lstStyle>
          <a:p>
            <a:pPr lvl="0"/>
            <a:r>
              <a:rPr lang="en-US"/>
              <a:t>Text here</a:t>
            </a:r>
            <a:endParaRPr lang="en-GB"/>
          </a:p>
        </p:txBody>
      </p:sp>
      <p:sp>
        <p:nvSpPr>
          <p:cNvPr id="12" name="Rectangle 11">
            <a:extLst>
              <a:ext uri="{FF2B5EF4-FFF2-40B4-BE49-F238E27FC236}">
                <a16:creationId xmlns:a16="http://schemas.microsoft.com/office/drawing/2014/main" id="{D95B9B5F-1207-4D78-988A-E1BF99022D6A}"/>
              </a:ext>
            </a:extLst>
          </p:cNvPr>
          <p:cNvSpPr/>
          <p:nvPr userDrawn="1"/>
        </p:nvSpPr>
        <p:spPr>
          <a:xfrm>
            <a:off x="12012516"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utura PT Light"/>
              <a:ea typeface="+mn-ea"/>
              <a:cs typeface="+mn-cs"/>
            </a:endParaRPr>
          </a:p>
        </p:txBody>
      </p:sp>
      <p:pic>
        <p:nvPicPr>
          <p:cNvPr id="5" name="Afbeelding 4" descr="Afbeelding met maan, Hemellichaam, astronomie&#10;&#10;Automatisch gegenereerde beschrijving">
            <a:extLst>
              <a:ext uri="{FF2B5EF4-FFF2-40B4-BE49-F238E27FC236}">
                <a16:creationId xmlns:a16="http://schemas.microsoft.com/office/drawing/2014/main" id="{508C5E60-AF11-1707-6F54-8279B19E96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448255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Text Layout_1">
    <p:spTree>
      <p:nvGrpSpPr>
        <p:cNvPr id="1" name=""/>
        <p:cNvGrpSpPr/>
        <p:nvPr/>
      </p:nvGrpSpPr>
      <p:grpSpPr>
        <a:xfrm>
          <a:off x="0" y="0"/>
          <a:ext cx="0" cy="0"/>
          <a:chOff x="0" y="0"/>
          <a:chExt cx="0" cy="0"/>
        </a:xfrm>
      </p:grpSpPr>
      <p:pic>
        <p:nvPicPr>
          <p:cNvPr id="3" name="Afbeelding 2" descr="Afbeelding met wit, zwart, ontwerp&#10;&#10;Automatisch gegenereerde beschrijving">
            <a:extLst>
              <a:ext uri="{FF2B5EF4-FFF2-40B4-BE49-F238E27FC236}">
                <a16:creationId xmlns:a16="http://schemas.microsoft.com/office/drawing/2014/main" id="{14407A62-3DB0-7671-5D81-2932DA2A97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9" name="Text Placeholder 8">
            <a:extLst>
              <a:ext uri="{FF2B5EF4-FFF2-40B4-BE49-F238E27FC236}">
                <a16:creationId xmlns:a16="http://schemas.microsoft.com/office/drawing/2014/main" id="{782445AE-D932-46D7-B86E-7A1CD3666207}"/>
              </a:ext>
            </a:extLst>
          </p:cNvPr>
          <p:cNvSpPr>
            <a:spLocks noGrp="1"/>
          </p:cNvSpPr>
          <p:nvPr>
            <p:ph type="body" sz="quarter" idx="10" hasCustomPrompt="1"/>
          </p:nvPr>
        </p:nvSpPr>
        <p:spPr>
          <a:xfrm>
            <a:off x="4996" y="1108453"/>
            <a:ext cx="12182008" cy="498147"/>
          </a:xfrm>
          <a:prstGeom prst="rect">
            <a:avLst/>
          </a:prstGeom>
        </p:spPr>
        <p:txBody>
          <a:bodyPr anchor="b"/>
          <a:lstStyle>
            <a:lvl1pPr marL="0" indent="0" algn="ctr" defTabSz="914400" rtl="0" eaLnBrk="1" latinLnBrk="0" hangingPunct="1">
              <a:lnSpc>
                <a:spcPct val="80000"/>
              </a:lnSpc>
              <a:spcBef>
                <a:spcPts val="0"/>
              </a:spcBef>
              <a:buNone/>
              <a:defRPr lang="en-US" sz="3200" kern="1200" cap="all" spc="300" baseline="0" dirty="0">
                <a:solidFill>
                  <a:srgbClr val="050505"/>
                </a:solidFill>
                <a:latin typeface="Futura PT Bold" panose="020B0902020204020203" pitchFamily="34" charset="0"/>
                <a:ea typeface="+mn-ea"/>
                <a:cs typeface="Arial" panose="020B0604020202020204" pitchFamily="34" charset="0"/>
              </a:defRPr>
            </a:lvl1pPr>
          </a:lstStyle>
          <a:p>
            <a:pPr marL="0" lvl="0" algn="ctr" defTabSz="914400" rtl="0" eaLnBrk="1" latinLnBrk="0" hangingPunct="1">
              <a:defRPr/>
            </a:pPr>
            <a:r>
              <a:rPr lang="en-US" dirty="0"/>
              <a:t>TITLE</a:t>
            </a:r>
          </a:p>
        </p:txBody>
      </p:sp>
      <p:sp>
        <p:nvSpPr>
          <p:cNvPr id="10" name="Text Placeholder 12">
            <a:extLst>
              <a:ext uri="{FF2B5EF4-FFF2-40B4-BE49-F238E27FC236}">
                <a16:creationId xmlns:a16="http://schemas.microsoft.com/office/drawing/2014/main" id="{ABFD4A19-8673-441A-A7EA-5E8080EB8ABC}"/>
              </a:ext>
            </a:extLst>
          </p:cNvPr>
          <p:cNvSpPr>
            <a:spLocks noGrp="1"/>
          </p:cNvSpPr>
          <p:nvPr>
            <p:ph type="body" sz="quarter" idx="11" hasCustomPrompt="1"/>
          </p:nvPr>
        </p:nvSpPr>
        <p:spPr>
          <a:xfrm>
            <a:off x="4996" y="1560981"/>
            <a:ext cx="12182008" cy="369888"/>
          </a:xfrm>
          <a:prstGeom prst="rect">
            <a:avLst/>
          </a:prstGeom>
        </p:spPr>
        <p:txBody>
          <a:bodyPr/>
          <a:lstStyle>
            <a:lvl1pPr marL="0" indent="0" algn="ctr" defTabSz="914400" rtl="0" eaLnBrk="1" latinLnBrk="0" hangingPunct="1">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ctr" defTabSz="914400" rtl="0" eaLnBrk="1" latinLnBrk="0" hangingPunct="1">
              <a:lnSpc>
                <a:spcPct val="80000"/>
              </a:lnSpc>
              <a:defRPr/>
            </a:pPr>
            <a:r>
              <a:rPr lang="en-US" dirty="0"/>
              <a:t>SUBTITLE</a:t>
            </a:r>
            <a:endParaRPr lang="en-GB" dirty="0"/>
          </a:p>
        </p:txBody>
      </p:sp>
      <p:sp>
        <p:nvSpPr>
          <p:cNvPr id="14" name="Picture Placeholder 13">
            <a:extLst>
              <a:ext uri="{FF2B5EF4-FFF2-40B4-BE49-F238E27FC236}">
                <a16:creationId xmlns:a16="http://schemas.microsoft.com/office/drawing/2014/main" id="{D624AFEE-495E-4DA3-8B86-68A91E0F3061}"/>
              </a:ext>
            </a:extLst>
          </p:cNvPr>
          <p:cNvSpPr>
            <a:spLocks noGrp="1"/>
          </p:cNvSpPr>
          <p:nvPr>
            <p:ph type="pic" sz="quarter" idx="13" hasCustomPrompt="1"/>
          </p:nvPr>
        </p:nvSpPr>
        <p:spPr>
          <a:xfrm>
            <a:off x="0" y="2641600"/>
            <a:ext cx="3043238" cy="4036400"/>
          </a:xfrm>
          <a:custGeom>
            <a:avLst/>
            <a:gdLst>
              <a:gd name="connsiteX0" fmla="*/ 0 w 3043238"/>
              <a:gd name="connsiteY0" fmla="*/ 0 h 4036400"/>
              <a:gd name="connsiteX1" fmla="*/ 3012707 w 3043238"/>
              <a:gd name="connsiteY1" fmla="*/ 0 h 4036400"/>
              <a:gd name="connsiteX2" fmla="*/ 3012707 w 3043238"/>
              <a:gd name="connsiteY2" fmla="*/ 4036397 h 4036400"/>
              <a:gd name="connsiteX3" fmla="*/ 3043238 w 3043238"/>
              <a:gd name="connsiteY3" fmla="*/ 4036397 h 4036400"/>
              <a:gd name="connsiteX4" fmla="*/ 3043238 w 3043238"/>
              <a:gd name="connsiteY4" fmla="*/ 4036400 h 4036400"/>
              <a:gd name="connsiteX5" fmla="*/ 0 w 3043238"/>
              <a:gd name="connsiteY5" fmla="*/ 4036400 h 403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036400">
                <a:moveTo>
                  <a:pt x="0" y="0"/>
                </a:moveTo>
                <a:lnTo>
                  <a:pt x="3012707" y="0"/>
                </a:lnTo>
                <a:lnTo>
                  <a:pt x="3012707" y="4036397"/>
                </a:lnTo>
                <a:lnTo>
                  <a:pt x="3043238" y="4036397"/>
                </a:lnTo>
                <a:lnTo>
                  <a:pt x="3043238" y="4036400"/>
                </a:lnTo>
                <a:lnTo>
                  <a:pt x="0" y="4036400"/>
                </a:lnTo>
                <a:close/>
              </a:path>
            </a:pathLst>
          </a:custGeom>
        </p:spPr>
        <p:txBody>
          <a:bodyPr wrap="square" bIns="46800" anchor="ctr" anchorCtr="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kern="120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endParaRPr lang="en-GB" dirty="0"/>
          </a:p>
        </p:txBody>
      </p:sp>
      <p:sp>
        <p:nvSpPr>
          <p:cNvPr id="13" name="Rectangle 12">
            <a:extLst>
              <a:ext uri="{FF2B5EF4-FFF2-40B4-BE49-F238E27FC236}">
                <a16:creationId xmlns:a16="http://schemas.microsoft.com/office/drawing/2014/main" id="{4B0599DB-257D-4486-8BEB-1D91C990FD4E}"/>
              </a:ext>
            </a:extLst>
          </p:cNvPr>
          <p:cNvSpPr/>
          <p:nvPr userDrawn="1"/>
        </p:nvSpPr>
        <p:spPr>
          <a:xfrm>
            <a:off x="3005668" y="2640921"/>
            <a:ext cx="9186332" cy="4037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4" name="Text Placeholder 3">
            <a:extLst>
              <a:ext uri="{FF2B5EF4-FFF2-40B4-BE49-F238E27FC236}">
                <a16:creationId xmlns:a16="http://schemas.microsoft.com/office/drawing/2014/main" id="{06FA1FF7-A389-4A37-A126-D4C2AB8A7301}"/>
              </a:ext>
            </a:extLst>
          </p:cNvPr>
          <p:cNvSpPr>
            <a:spLocks noGrp="1"/>
          </p:cNvSpPr>
          <p:nvPr>
            <p:ph type="body" sz="quarter" idx="14" hasCustomPrompt="1"/>
          </p:nvPr>
        </p:nvSpPr>
        <p:spPr>
          <a:xfrm>
            <a:off x="3724275" y="3595688"/>
            <a:ext cx="7632700" cy="2154237"/>
          </a:xfrm>
          <a:prstGeom prst="rect">
            <a:avLst/>
          </a:prstGeom>
        </p:spPr>
        <p:txBody>
          <a:bodyPr anchor="ctr"/>
          <a:lstStyle>
            <a:lvl1pPr marL="0" indent="0">
              <a:lnSpc>
                <a:spcPct val="80000"/>
              </a:lnSpc>
              <a:spcBef>
                <a:spcPts val="0"/>
              </a:spcBef>
              <a:spcAft>
                <a:spcPts val="1200"/>
              </a:spcAft>
              <a:buNone/>
              <a:defRPr sz="1800" spc="200" baseline="0">
                <a:latin typeface="Futura PT Light" panose="020B0402020204020303" pitchFamily="34" charset="0"/>
              </a:defRPr>
            </a:lvl1pPr>
          </a:lstStyle>
          <a:p>
            <a:pPr lvl="0"/>
            <a:r>
              <a:rPr lang="en-US" dirty="0"/>
              <a:t>Text here</a:t>
            </a:r>
          </a:p>
          <a:p>
            <a:pPr lvl="0"/>
            <a:r>
              <a:rPr lang="en-US" dirty="0"/>
              <a:t>Text here</a:t>
            </a:r>
          </a:p>
          <a:p>
            <a:pPr lvl="0"/>
            <a:r>
              <a:rPr lang="en-US" dirty="0"/>
              <a:t>Text here</a:t>
            </a:r>
            <a:endParaRPr lang="en-GB" dirty="0"/>
          </a:p>
        </p:txBody>
      </p:sp>
      <p:sp>
        <p:nvSpPr>
          <p:cNvPr id="11" name="Rectangle 10">
            <a:extLst>
              <a:ext uri="{FF2B5EF4-FFF2-40B4-BE49-F238E27FC236}">
                <a16:creationId xmlns:a16="http://schemas.microsoft.com/office/drawing/2014/main" id="{D17E464A-203D-4FCA-8729-A0D25B3F1FC0}"/>
              </a:ext>
            </a:extLst>
          </p:cNvPr>
          <p:cNvSpPr/>
          <p:nvPr userDrawn="1"/>
        </p:nvSpPr>
        <p:spPr>
          <a:xfrm rot="16200000">
            <a:off x="6006000" y="672000"/>
            <a:ext cx="180000" cy="12192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pic>
        <p:nvPicPr>
          <p:cNvPr id="5" name="Afbeelding 4" descr="Afbeelding met Graphics, creativiteit&#10;&#10;Automatisch gegenereerde beschrijving">
            <a:extLst>
              <a:ext uri="{FF2B5EF4-FFF2-40B4-BE49-F238E27FC236}">
                <a16:creationId xmlns:a16="http://schemas.microsoft.com/office/drawing/2014/main" id="{C8B540A0-C65B-7019-2F46-DAF615BD67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6000" y="428992"/>
            <a:ext cx="1440000" cy="281905"/>
          </a:xfrm>
          <a:prstGeom prst="rect">
            <a:avLst/>
          </a:prstGeom>
        </p:spPr>
      </p:pic>
    </p:spTree>
    <p:extLst>
      <p:ext uri="{BB962C8B-B14F-4D97-AF65-F5344CB8AC3E}">
        <p14:creationId xmlns:p14="http://schemas.microsoft.com/office/powerpoint/2010/main" val="1465151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Text Layout_2">
    <p:spTree>
      <p:nvGrpSpPr>
        <p:cNvPr id="1" name=""/>
        <p:cNvGrpSpPr/>
        <p:nvPr/>
      </p:nvGrpSpPr>
      <p:grpSpPr>
        <a:xfrm>
          <a:off x="0" y="0"/>
          <a:ext cx="0" cy="0"/>
          <a:chOff x="0" y="0"/>
          <a:chExt cx="0" cy="0"/>
        </a:xfrm>
      </p:grpSpPr>
      <p:pic>
        <p:nvPicPr>
          <p:cNvPr id="3" name="Afbeelding 2" descr="Afbeelding met wit, zwart, ontwerp&#10;&#10;Automatisch gegenereerde beschrijving">
            <a:extLst>
              <a:ext uri="{FF2B5EF4-FFF2-40B4-BE49-F238E27FC236}">
                <a16:creationId xmlns:a16="http://schemas.microsoft.com/office/drawing/2014/main" id="{32645BFF-CAFC-EC74-DE39-C76A594307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8" name="Rectangle 7">
            <a:extLst>
              <a:ext uri="{FF2B5EF4-FFF2-40B4-BE49-F238E27FC236}">
                <a16:creationId xmlns:a16="http://schemas.microsoft.com/office/drawing/2014/main" id="{DDA92523-F8D0-4E37-8D8D-493FB836A7D5}"/>
              </a:ext>
            </a:extLst>
          </p:cNvPr>
          <p:cNvSpPr/>
          <p:nvPr userDrawn="1"/>
        </p:nvSpPr>
        <p:spPr>
          <a:xfrm>
            <a:off x="3048000" y="2463800"/>
            <a:ext cx="8964516" cy="439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5" name="Picture Placeholder 14">
            <a:extLst>
              <a:ext uri="{FF2B5EF4-FFF2-40B4-BE49-F238E27FC236}">
                <a16:creationId xmlns:a16="http://schemas.microsoft.com/office/drawing/2014/main" id="{805D6A39-50C2-46A6-A82F-A3B03D50C382}"/>
              </a:ext>
            </a:extLst>
          </p:cNvPr>
          <p:cNvSpPr>
            <a:spLocks noGrp="1"/>
          </p:cNvSpPr>
          <p:nvPr>
            <p:ph type="pic" sz="quarter" idx="13" hasCustomPrompt="1"/>
          </p:nvPr>
        </p:nvSpPr>
        <p:spPr>
          <a:xfrm>
            <a:off x="-1" y="2463800"/>
            <a:ext cx="3082247" cy="4394200"/>
          </a:xfrm>
          <a:prstGeom prst="rect">
            <a:avLst/>
          </a:prstGeom>
        </p:spPr>
        <p:txBody>
          <a:bodyPr bIns="468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kern="1200">
                <a:solidFill>
                  <a:schemeClr val="tx1"/>
                </a:solidFill>
                <a:latin typeface="Futura PT Light" panose="020B0402020204020303"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PICTURE</a:t>
            </a:r>
            <a:endParaRPr lang="en-GB" dirty="0"/>
          </a:p>
        </p:txBody>
      </p:sp>
      <p:sp>
        <p:nvSpPr>
          <p:cNvPr id="16" name="Text Placeholder 10">
            <a:extLst>
              <a:ext uri="{FF2B5EF4-FFF2-40B4-BE49-F238E27FC236}">
                <a16:creationId xmlns:a16="http://schemas.microsoft.com/office/drawing/2014/main" id="{C947564F-B5CC-4449-B3E1-37992E53130E}"/>
              </a:ext>
            </a:extLst>
          </p:cNvPr>
          <p:cNvSpPr>
            <a:spLocks noGrp="1"/>
          </p:cNvSpPr>
          <p:nvPr>
            <p:ph type="body" sz="quarter" idx="14" hasCustomPrompt="1"/>
          </p:nvPr>
        </p:nvSpPr>
        <p:spPr>
          <a:xfrm>
            <a:off x="405082" y="777374"/>
            <a:ext cx="10594256" cy="414337"/>
          </a:xfrm>
          <a:prstGeom prst="rect">
            <a:avLst/>
          </a:prstGeom>
        </p:spPr>
        <p:txBody>
          <a:bodyPr/>
          <a:lstStyle>
            <a:lvl1pPr marL="0" indent="0">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l" defTabSz="914400" rtl="0" eaLnBrk="1" latinLnBrk="0" hangingPunct="1">
              <a:lnSpc>
                <a:spcPct val="80000"/>
              </a:lnSpc>
              <a:defRPr/>
            </a:pPr>
            <a:r>
              <a:rPr lang="en-US" dirty="0"/>
              <a:t>SUBTITLE</a:t>
            </a:r>
            <a:endParaRPr lang="en-GB" dirty="0"/>
          </a:p>
        </p:txBody>
      </p:sp>
      <p:sp>
        <p:nvSpPr>
          <p:cNvPr id="17" name="Text Placeholder 12">
            <a:extLst>
              <a:ext uri="{FF2B5EF4-FFF2-40B4-BE49-F238E27FC236}">
                <a16:creationId xmlns:a16="http://schemas.microsoft.com/office/drawing/2014/main" id="{55FCC212-FF87-4E28-B803-4E6C35DD6876}"/>
              </a:ext>
            </a:extLst>
          </p:cNvPr>
          <p:cNvSpPr>
            <a:spLocks noGrp="1"/>
          </p:cNvSpPr>
          <p:nvPr>
            <p:ph type="body" sz="quarter" idx="15" hasCustomPrompt="1"/>
          </p:nvPr>
        </p:nvSpPr>
        <p:spPr>
          <a:xfrm>
            <a:off x="405082" y="320559"/>
            <a:ext cx="10594256" cy="574675"/>
          </a:xfrm>
          <a:prstGeom prst="rect">
            <a:avLst/>
          </a:prstGeom>
        </p:spPr>
        <p:txBody>
          <a:bodyPr/>
          <a:lstStyle>
            <a:lvl1pPr marL="0" indent="0">
              <a:lnSpc>
                <a:spcPct val="80000"/>
              </a:lnSpc>
              <a:spcBef>
                <a:spcPts val="0"/>
              </a:spcBef>
              <a:buNone/>
              <a:defRPr lang="en-GB" sz="3200" kern="1200" cap="all" spc="300" baseline="0" dirty="0">
                <a:solidFill>
                  <a:schemeClr val="tx1"/>
                </a:solidFill>
                <a:latin typeface="Futura PT Bold" panose="020B0902020204020203" pitchFamily="34" charset="0"/>
                <a:ea typeface="+mn-ea"/>
                <a:cs typeface="Arial" panose="020B0604020202020204" pitchFamily="34" charset="0"/>
              </a:defRPr>
            </a:lvl1pPr>
          </a:lstStyle>
          <a:p>
            <a:pPr marL="0" lvl="0" algn="l" defTabSz="914400" rtl="0" eaLnBrk="1" latinLnBrk="0" hangingPunct="1">
              <a:defRPr/>
            </a:pPr>
            <a:r>
              <a:rPr lang="en-US" dirty="0"/>
              <a:t>TITLE</a:t>
            </a:r>
            <a:endParaRPr lang="en-GB" dirty="0"/>
          </a:p>
        </p:txBody>
      </p:sp>
      <p:sp>
        <p:nvSpPr>
          <p:cNvPr id="18" name="Rectangle 17">
            <a:extLst>
              <a:ext uri="{FF2B5EF4-FFF2-40B4-BE49-F238E27FC236}">
                <a16:creationId xmlns:a16="http://schemas.microsoft.com/office/drawing/2014/main" id="{30C67B40-4CDA-42A3-ACA2-22B3C8FA5984}"/>
              </a:ext>
            </a:extLst>
          </p:cNvPr>
          <p:cNvSpPr/>
          <p:nvPr userDrawn="1"/>
        </p:nvSpPr>
        <p:spPr>
          <a:xfrm>
            <a:off x="12012516" y="0"/>
            <a:ext cx="179484"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utura PT Light"/>
              <a:ea typeface="+mn-ea"/>
              <a:cs typeface="+mn-cs"/>
            </a:endParaRPr>
          </a:p>
        </p:txBody>
      </p:sp>
      <p:sp>
        <p:nvSpPr>
          <p:cNvPr id="4" name="Text Placeholder 3">
            <a:extLst>
              <a:ext uri="{FF2B5EF4-FFF2-40B4-BE49-F238E27FC236}">
                <a16:creationId xmlns:a16="http://schemas.microsoft.com/office/drawing/2014/main" id="{C65DF818-D422-4FF3-B8E4-BBA960F64CA2}"/>
              </a:ext>
            </a:extLst>
          </p:cNvPr>
          <p:cNvSpPr>
            <a:spLocks noGrp="1"/>
          </p:cNvSpPr>
          <p:nvPr>
            <p:ph type="body" sz="quarter" idx="16" hasCustomPrompt="1"/>
          </p:nvPr>
        </p:nvSpPr>
        <p:spPr>
          <a:xfrm>
            <a:off x="3816302" y="3600450"/>
            <a:ext cx="7427913" cy="2120900"/>
          </a:xfrm>
          <a:prstGeom prst="rect">
            <a:avLst/>
          </a:prstGeom>
        </p:spPr>
        <p:txBody>
          <a:bodyPr anchor="ctr"/>
          <a:lstStyle>
            <a:lvl1pPr marL="0" indent="0">
              <a:lnSpc>
                <a:spcPct val="80000"/>
              </a:lnSpc>
              <a:spcBef>
                <a:spcPts val="0"/>
              </a:spcBef>
              <a:spcAft>
                <a:spcPts val="1200"/>
              </a:spcAft>
              <a:buNone/>
              <a:defRPr sz="1800" spc="200" baseline="0">
                <a:latin typeface="Futura PT Light" panose="020B0402020204020303" pitchFamily="34" charset="0"/>
              </a:defRPr>
            </a:lvl1pPr>
          </a:lstStyle>
          <a:p>
            <a:pPr lvl="0"/>
            <a:r>
              <a:rPr lang="en-US" dirty="0"/>
              <a:t>Text here</a:t>
            </a:r>
          </a:p>
          <a:p>
            <a:pPr lvl="0"/>
            <a:r>
              <a:rPr lang="en-US" dirty="0"/>
              <a:t>Text here</a:t>
            </a:r>
          </a:p>
          <a:p>
            <a:pPr lvl="0"/>
            <a:r>
              <a:rPr lang="en-US" dirty="0"/>
              <a:t>Text here</a:t>
            </a:r>
            <a:endParaRPr lang="en-GB" dirty="0"/>
          </a:p>
        </p:txBody>
      </p:sp>
      <p:pic>
        <p:nvPicPr>
          <p:cNvPr id="5" name="Afbeelding 4" descr="Afbeelding met maan, Hemellichaam, astronomie&#10;&#10;Automatisch gegenereerde beschrijving">
            <a:extLst>
              <a:ext uri="{FF2B5EF4-FFF2-40B4-BE49-F238E27FC236}">
                <a16:creationId xmlns:a16="http://schemas.microsoft.com/office/drawing/2014/main" id="{0B98D565-9D46-DA46-D133-2A70F00109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89020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 slide - Banqup Academy">
    <p:spTree>
      <p:nvGrpSpPr>
        <p:cNvPr id="1" name=""/>
        <p:cNvGrpSpPr/>
        <p:nvPr/>
      </p:nvGrpSpPr>
      <p:grpSpPr>
        <a:xfrm>
          <a:off x="0" y="0"/>
          <a:ext cx="0" cy="0"/>
          <a:chOff x="0" y="0"/>
          <a:chExt cx="0" cy="0"/>
        </a:xfrm>
      </p:grpSpPr>
      <p:pic>
        <p:nvPicPr>
          <p:cNvPr id="7" name="Afbeelding 6" descr="Afbeelding met persoon, sport, buitenshuis, atletiekwedstrijd&#10;&#10;Automatisch gegenereerde beschrijving">
            <a:extLst>
              <a:ext uri="{FF2B5EF4-FFF2-40B4-BE49-F238E27FC236}">
                <a16:creationId xmlns:a16="http://schemas.microsoft.com/office/drawing/2014/main" id="{3BC798FE-E6D2-CAA3-2814-C72600D7D3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600" cy="6856650"/>
          </a:xfrm>
          <a:prstGeom prst="rect">
            <a:avLst/>
          </a:prstGeom>
        </p:spPr>
      </p:pic>
      <p:sp>
        <p:nvSpPr>
          <p:cNvPr id="6" name="Rectangle 5">
            <a:extLst>
              <a:ext uri="{FF2B5EF4-FFF2-40B4-BE49-F238E27FC236}">
                <a16:creationId xmlns:a16="http://schemas.microsoft.com/office/drawing/2014/main" id="{9D5677D7-8057-45F8-B1AC-50CEEDCDE8EB}"/>
              </a:ext>
            </a:extLst>
          </p:cNvPr>
          <p:cNvSpPr/>
          <p:nvPr userDrawn="1"/>
        </p:nvSpPr>
        <p:spPr>
          <a:xfrm>
            <a:off x="-2400" y="1350"/>
            <a:ext cx="12192000" cy="685665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pic>
        <p:nvPicPr>
          <p:cNvPr id="3" name="Afbeelding 2" descr="Afbeelding met Lettertype, Graphics, logo, grafische vormgeving&#10;&#10;Automatisch gegenereerde beschrijving">
            <a:extLst>
              <a:ext uri="{FF2B5EF4-FFF2-40B4-BE49-F238E27FC236}">
                <a16:creationId xmlns:a16="http://schemas.microsoft.com/office/drawing/2014/main" id="{9D733CB6-C2CF-0DDF-3CC4-1962FC932E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6000" y="2900429"/>
            <a:ext cx="5400000" cy="1057143"/>
          </a:xfrm>
          <a:prstGeom prst="rect">
            <a:avLst/>
          </a:prstGeom>
        </p:spPr>
      </p:pic>
    </p:spTree>
    <p:extLst>
      <p:ext uri="{BB962C8B-B14F-4D97-AF65-F5344CB8AC3E}">
        <p14:creationId xmlns:p14="http://schemas.microsoft.com/office/powerpoint/2010/main" val="4100072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ight Photo Layout_1">
    <p:spTree>
      <p:nvGrpSpPr>
        <p:cNvPr id="1" name=""/>
        <p:cNvGrpSpPr/>
        <p:nvPr/>
      </p:nvGrpSpPr>
      <p:grpSpPr>
        <a:xfrm>
          <a:off x="0" y="0"/>
          <a:ext cx="0" cy="0"/>
          <a:chOff x="0" y="0"/>
          <a:chExt cx="0" cy="0"/>
        </a:xfrm>
      </p:grpSpPr>
      <p:pic>
        <p:nvPicPr>
          <p:cNvPr id="4" name="Afbeelding 3" descr="Afbeelding met wit, zwart, ontwerp&#10;&#10;Automatisch gegenereerde beschrijving">
            <a:extLst>
              <a:ext uri="{FF2B5EF4-FFF2-40B4-BE49-F238E27FC236}">
                <a16:creationId xmlns:a16="http://schemas.microsoft.com/office/drawing/2014/main" id="{2A74EB10-79B4-8B74-8411-906CC5142A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9" name="Picture Placeholder 8">
            <a:extLst>
              <a:ext uri="{FF2B5EF4-FFF2-40B4-BE49-F238E27FC236}">
                <a16:creationId xmlns:a16="http://schemas.microsoft.com/office/drawing/2014/main" id="{0D715C8A-4C54-4FA7-914E-497010453F93}"/>
              </a:ext>
            </a:extLst>
          </p:cNvPr>
          <p:cNvSpPr>
            <a:spLocks noGrp="1"/>
          </p:cNvSpPr>
          <p:nvPr>
            <p:ph type="pic" sz="quarter" idx="10" hasCustomPrompt="1"/>
          </p:nvPr>
        </p:nvSpPr>
        <p:spPr>
          <a:xfrm>
            <a:off x="6337300" y="0"/>
            <a:ext cx="5854700" cy="6858000"/>
          </a:xfrm>
          <a:prstGeom prst="rect">
            <a:avLst/>
          </a:prstGeom>
        </p:spPr>
        <p:txBody>
          <a:bodyPr wrap="square" bIns="46800" anchor="ctr" anchorCtr="1">
            <a:noAutofit/>
          </a:bodyPr>
          <a:lstStyle>
            <a:lvl1pPr marL="0" indent="0">
              <a:buNone/>
              <a:defRPr lang="en-GB" sz="1200" dirty="0">
                <a:latin typeface="Futura PT Light" panose="020B0402020204020303" pitchFamily="34" charset="0"/>
              </a:defRPr>
            </a:lvl1pPr>
          </a:lstStyle>
          <a:p>
            <a:pPr marL="228600" marR="0" lvl="0" indent="-228600" fontAlgn="auto">
              <a:spcAft>
                <a:spcPts val="0"/>
              </a:spcAft>
              <a:buClrTx/>
              <a:buSzTx/>
              <a:tabLst/>
            </a:pPr>
            <a:r>
              <a:rPr lang="en-US" dirty="0"/>
              <a:t>ADD PICTURE</a:t>
            </a:r>
            <a:endParaRPr lang="en-GB" dirty="0"/>
          </a:p>
        </p:txBody>
      </p:sp>
      <p:sp>
        <p:nvSpPr>
          <p:cNvPr id="6" name="Text Placeholder 16">
            <a:extLst>
              <a:ext uri="{FF2B5EF4-FFF2-40B4-BE49-F238E27FC236}">
                <a16:creationId xmlns:a16="http://schemas.microsoft.com/office/drawing/2014/main" id="{DCFC1608-F431-41E9-9C93-98453AB266BE}"/>
              </a:ext>
            </a:extLst>
          </p:cNvPr>
          <p:cNvSpPr>
            <a:spLocks noGrp="1"/>
          </p:cNvSpPr>
          <p:nvPr>
            <p:ph type="body" sz="quarter" idx="13" hasCustomPrompt="1"/>
          </p:nvPr>
        </p:nvSpPr>
        <p:spPr>
          <a:xfrm>
            <a:off x="0" y="3417531"/>
            <a:ext cx="6337300" cy="555625"/>
          </a:xfrm>
          <a:prstGeom prst="rect">
            <a:avLst/>
          </a:prstGeom>
        </p:spPr>
        <p:txBody>
          <a:bodyPr anchor="b"/>
          <a:lstStyle>
            <a:lvl1pPr marL="0" indent="0" algn="ctr">
              <a:lnSpc>
                <a:spcPct val="70000"/>
              </a:lnSpc>
              <a:spcBef>
                <a:spcPts val="0"/>
              </a:spcBef>
              <a:buNone/>
              <a:defRPr b="0" cap="all" spc="300" baseline="0">
                <a:latin typeface="Futura PT Bold" panose="020B0902020204020203" pitchFamily="34" charset="0"/>
              </a:defRPr>
            </a:lvl1pPr>
          </a:lstStyle>
          <a:p>
            <a:pPr lvl="0"/>
            <a:r>
              <a:rPr lang="en-US" dirty="0"/>
              <a:t>TITLE HERE</a:t>
            </a:r>
            <a:endParaRPr lang="en-GB" dirty="0"/>
          </a:p>
        </p:txBody>
      </p:sp>
      <p:sp>
        <p:nvSpPr>
          <p:cNvPr id="7" name="Text Placeholder 18">
            <a:extLst>
              <a:ext uri="{FF2B5EF4-FFF2-40B4-BE49-F238E27FC236}">
                <a16:creationId xmlns:a16="http://schemas.microsoft.com/office/drawing/2014/main" id="{9F57497E-BCDB-47F9-A36C-2D679883D1D9}"/>
              </a:ext>
            </a:extLst>
          </p:cNvPr>
          <p:cNvSpPr>
            <a:spLocks noGrp="1"/>
          </p:cNvSpPr>
          <p:nvPr>
            <p:ph type="body" sz="quarter" idx="14" hasCustomPrompt="1"/>
          </p:nvPr>
        </p:nvSpPr>
        <p:spPr>
          <a:xfrm>
            <a:off x="-1" y="4180406"/>
            <a:ext cx="6337300" cy="323861"/>
          </a:xfrm>
          <a:prstGeom prst="rect">
            <a:avLst/>
          </a:prstGeom>
        </p:spPr>
        <p:txBody>
          <a:bodyPr/>
          <a:lstStyle>
            <a:lvl1pPr marL="0" indent="0" algn="ctr">
              <a:lnSpc>
                <a:spcPct val="80000"/>
              </a:lnSpc>
              <a:spcBef>
                <a:spcPts val="0"/>
              </a:spcBef>
              <a:spcAft>
                <a:spcPts val="1200"/>
              </a:spcAft>
              <a:buFont typeface="Arial" panose="020B0604020202020204" pitchFamily="34" charset="0"/>
              <a:buNone/>
              <a:defRPr sz="1600" cap="all" spc="300" baseline="0">
                <a:latin typeface="Futura PT Light" panose="020B0402020204020303" pitchFamily="34" charset="0"/>
              </a:defRPr>
            </a:lvl1pPr>
          </a:lstStyle>
          <a:p>
            <a:pPr lvl="0"/>
            <a:r>
              <a:rPr lang="en-US" dirty="0"/>
              <a:t>TEXT HERE</a:t>
            </a:r>
            <a:endParaRPr lang="en-GB" dirty="0"/>
          </a:p>
        </p:txBody>
      </p:sp>
      <p:pic>
        <p:nvPicPr>
          <p:cNvPr id="2" name="Afbeelding 1">
            <a:extLst>
              <a:ext uri="{FF2B5EF4-FFF2-40B4-BE49-F238E27FC236}">
                <a16:creationId xmlns:a16="http://schemas.microsoft.com/office/drawing/2014/main" id="{08509063-AD03-9596-DFD0-C1675C16B24E}"/>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 y="6389562"/>
            <a:ext cx="6337300" cy="270000"/>
          </a:xfrm>
          <a:prstGeom prst="rect">
            <a:avLst/>
          </a:prstGeom>
        </p:spPr>
      </p:pic>
      <p:pic>
        <p:nvPicPr>
          <p:cNvPr id="5" name="Afbeelding 4" descr="Afbeelding met maan, Hemellichaam, astronomie&#10;&#10;Automatisch gegenereerde beschrijving">
            <a:extLst>
              <a:ext uri="{FF2B5EF4-FFF2-40B4-BE49-F238E27FC236}">
                <a16:creationId xmlns:a16="http://schemas.microsoft.com/office/drawing/2014/main" id="{6FAF3244-1375-CC5D-6776-9C0CC67845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23853" y="2632871"/>
            <a:ext cx="689595" cy="540000"/>
          </a:xfrm>
          <a:prstGeom prst="rect">
            <a:avLst/>
          </a:prstGeom>
        </p:spPr>
      </p:pic>
    </p:spTree>
    <p:extLst>
      <p:ext uri="{BB962C8B-B14F-4D97-AF65-F5344CB8AC3E}">
        <p14:creationId xmlns:p14="http://schemas.microsoft.com/office/powerpoint/2010/main" val="1160792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Photo Layout_2">
    <p:spTree>
      <p:nvGrpSpPr>
        <p:cNvPr id="1" name=""/>
        <p:cNvGrpSpPr/>
        <p:nvPr/>
      </p:nvGrpSpPr>
      <p:grpSpPr>
        <a:xfrm>
          <a:off x="0" y="0"/>
          <a:ext cx="0" cy="0"/>
          <a:chOff x="0" y="0"/>
          <a:chExt cx="0" cy="0"/>
        </a:xfrm>
      </p:grpSpPr>
      <p:pic>
        <p:nvPicPr>
          <p:cNvPr id="2" name="Afbeelding 1" descr="Afbeelding met wit, zwart, ontwerp&#10;&#10;Automatisch gegenereerde beschrijving">
            <a:extLst>
              <a:ext uri="{FF2B5EF4-FFF2-40B4-BE49-F238E27FC236}">
                <a16:creationId xmlns:a16="http://schemas.microsoft.com/office/drawing/2014/main" id="{E4D5C5BE-E9F5-C93B-4BD5-656D4DF1B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9" name="Picture Placeholder 8">
            <a:extLst>
              <a:ext uri="{FF2B5EF4-FFF2-40B4-BE49-F238E27FC236}">
                <a16:creationId xmlns:a16="http://schemas.microsoft.com/office/drawing/2014/main" id="{0D715C8A-4C54-4FA7-914E-497010453F93}"/>
              </a:ext>
            </a:extLst>
          </p:cNvPr>
          <p:cNvSpPr>
            <a:spLocks noGrp="1"/>
          </p:cNvSpPr>
          <p:nvPr>
            <p:ph type="pic" sz="quarter" idx="10" hasCustomPrompt="1"/>
          </p:nvPr>
        </p:nvSpPr>
        <p:spPr>
          <a:xfrm>
            <a:off x="6337300" y="0"/>
            <a:ext cx="5854700" cy="3441698"/>
          </a:xfrm>
          <a:prstGeom prst="rect">
            <a:avLst/>
          </a:prstGeom>
        </p:spPr>
        <p:txBody>
          <a:bodyPr wrap="square" bIns="46800" anchor="ctr" anchorCtr="1">
            <a:noAutofit/>
          </a:bodyPr>
          <a:lstStyle>
            <a:lvl1pPr marL="0" indent="0">
              <a:buNone/>
              <a:defRPr lang="en-GB" sz="1200" dirty="0">
                <a:latin typeface="Futura PT Light" panose="020B0402020204020303" pitchFamily="34" charset="0"/>
              </a:defRPr>
            </a:lvl1pPr>
          </a:lstStyle>
          <a:p>
            <a:pPr marL="228600" marR="0" lvl="0" indent="-228600" fontAlgn="auto">
              <a:spcAft>
                <a:spcPts val="0"/>
              </a:spcAft>
              <a:buClrTx/>
              <a:buSzTx/>
              <a:tabLst/>
            </a:pPr>
            <a:r>
              <a:rPr lang="en-US" dirty="0"/>
              <a:t>ADD PICTURE</a:t>
            </a:r>
            <a:endParaRPr lang="en-GB" dirty="0"/>
          </a:p>
        </p:txBody>
      </p:sp>
      <p:sp>
        <p:nvSpPr>
          <p:cNvPr id="10" name="Picture Placeholder 8">
            <a:extLst>
              <a:ext uri="{FF2B5EF4-FFF2-40B4-BE49-F238E27FC236}">
                <a16:creationId xmlns:a16="http://schemas.microsoft.com/office/drawing/2014/main" id="{88F4B830-447E-4E61-A632-F80A71C7B654}"/>
              </a:ext>
            </a:extLst>
          </p:cNvPr>
          <p:cNvSpPr>
            <a:spLocks noGrp="1"/>
          </p:cNvSpPr>
          <p:nvPr>
            <p:ph type="pic" sz="quarter" idx="15" hasCustomPrompt="1"/>
          </p:nvPr>
        </p:nvSpPr>
        <p:spPr>
          <a:xfrm>
            <a:off x="6337300" y="3429002"/>
            <a:ext cx="5854700" cy="3428998"/>
          </a:xfrm>
          <a:prstGeom prst="rect">
            <a:avLst/>
          </a:prstGeom>
        </p:spPr>
        <p:txBody>
          <a:bodyPr wrap="square" bIns="46800" anchor="ctr" anchorCtr="1">
            <a:noAutofit/>
          </a:bodyPr>
          <a:lstStyle>
            <a:lvl1pPr marL="0" indent="0">
              <a:buNone/>
              <a:defRPr lang="en-GB" sz="1200" dirty="0">
                <a:latin typeface="Futura PT Light" panose="020B0402020204020303" pitchFamily="34" charset="0"/>
              </a:defRPr>
            </a:lvl1pPr>
          </a:lstStyle>
          <a:p>
            <a:pPr marL="228600" marR="0" lvl="0" indent="-228600" fontAlgn="auto">
              <a:spcAft>
                <a:spcPts val="0"/>
              </a:spcAft>
              <a:buClrTx/>
              <a:buSzTx/>
              <a:tabLst/>
            </a:pPr>
            <a:r>
              <a:rPr lang="en-US" dirty="0"/>
              <a:t>ADD PICTURE</a:t>
            </a:r>
            <a:endParaRPr lang="en-GB" dirty="0"/>
          </a:p>
        </p:txBody>
      </p:sp>
      <p:sp>
        <p:nvSpPr>
          <p:cNvPr id="5" name="Text Placeholder 16">
            <a:extLst>
              <a:ext uri="{FF2B5EF4-FFF2-40B4-BE49-F238E27FC236}">
                <a16:creationId xmlns:a16="http://schemas.microsoft.com/office/drawing/2014/main" id="{EFBA72B5-2114-79D2-8B10-30AA4CBAB323}"/>
              </a:ext>
            </a:extLst>
          </p:cNvPr>
          <p:cNvSpPr>
            <a:spLocks noGrp="1"/>
          </p:cNvSpPr>
          <p:nvPr>
            <p:ph type="body" sz="quarter" idx="13" hasCustomPrompt="1"/>
          </p:nvPr>
        </p:nvSpPr>
        <p:spPr>
          <a:xfrm>
            <a:off x="0" y="3417531"/>
            <a:ext cx="6337300" cy="555625"/>
          </a:xfrm>
          <a:prstGeom prst="rect">
            <a:avLst/>
          </a:prstGeom>
        </p:spPr>
        <p:txBody>
          <a:bodyPr anchor="b"/>
          <a:lstStyle>
            <a:lvl1pPr marL="0" indent="0" algn="ctr">
              <a:lnSpc>
                <a:spcPct val="70000"/>
              </a:lnSpc>
              <a:spcBef>
                <a:spcPts val="0"/>
              </a:spcBef>
              <a:buNone/>
              <a:defRPr b="0" cap="all" spc="300" baseline="0">
                <a:latin typeface="Futura PT Bold" panose="020B0902020204020203" pitchFamily="34" charset="0"/>
              </a:defRPr>
            </a:lvl1pPr>
          </a:lstStyle>
          <a:p>
            <a:pPr lvl="0"/>
            <a:r>
              <a:rPr lang="en-US" dirty="0"/>
              <a:t>TITLE HERE</a:t>
            </a:r>
            <a:endParaRPr lang="en-GB" dirty="0"/>
          </a:p>
        </p:txBody>
      </p:sp>
      <p:sp>
        <p:nvSpPr>
          <p:cNvPr id="6" name="Text Placeholder 18">
            <a:extLst>
              <a:ext uri="{FF2B5EF4-FFF2-40B4-BE49-F238E27FC236}">
                <a16:creationId xmlns:a16="http://schemas.microsoft.com/office/drawing/2014/main" id="{CE24E8F2-1221-2336-1D72-89A0C82865E5}"/>
              </a:ext>
            </a:extLst>
          </p:cNvPr>
          <p:cNvSpPr>
            <a:spLocks noGrp="1"/>
          </p:cNvSpPr>
          <p:nvPr>
            <p:ph type="body" sz="quarter" idx="14" hasCustomPrompt="1"/>
          </p:nvPr>
        </p:nvSpPr>
        <p:spPr>
          <a:xfrm>
            <a:off x="-1" y="4180406"/>
            <a:ext cx="6337300" cy="323861"/>
          </a:xfrm>
          <a:prstGeom prst="rect">
            <a:avLst/>
          </a:prstGeom>
        </p:spPr>
        <p:txBody>
          <a:bodyPr/>
          <a:lstStyle>
            <a:lvl1pPr marL="0" indent="0" algn="ctr">
              <a:lnSpc>
                <a:spcPct val="80000"/>
              </a:lnSpc>
              <a:spcBef>
                <a:spcPts val="0"/>
              </a:spcBef>
              <a:spcAft>
                <a:spcPts val="1200"/>
              </a:spcAft>
              <a:buFont typeface="Arial" panose="020B0604020202020204" pitchFamily="34" charset="0"/>
              <a:buNone/>
              <a:defRPr sz="1600" cap="all" spc="300" baseline="0">
                <a:latin typeface="Futura PT Light" panose="020B0402020204020303" pitchFamily="34" charset="0"/>
              </a:defRPr>
            </a:lvl1pPr>
          </a:lstStyle>
          <a:p>
            <a:pPr lvl="0"/>
            <a:r>
              <a:rPr lang="en-US" dirty="0"/>
              <a:t>TEXT HERE</a:t>
            </a:r>
            <a:endParaRPr lang="en-GB" dirty="0"/>
          </a:p>
        </p:txBody>
      </p:sp>
      <p:pic>
        <p:nvPicPr>
          <p:cNvPr id="7" name="Afbeelding 6">
            <a:extLst>
              <a:ext uri="{FF2B5EF4-FFF2-40B4-BE49-F238E27FC236}">
                <a16:creationId xmlns:a16="http://schemas.microsoft.com/office/drawing/2014/main" id="{7CD359D0-85A0-51C2-D372-69E6B9797A53}"/>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 y="6389562"/>
            <a:ext cx="6337300" cy="270000"/>
          </a:xfrm>
          <a:prstGeom prst="rect">
            <a:avLst/>
          </a:prstGeom>
        </p:spPr>
      </p:pic>
      <p:pic>
        <p:nvPicPr>
          <p:cNvPr id="3" name="Afbeelding 2" descr="Afbeelding met maan, Hemellichaam, astronomie&#10;&#10;Automatisch gegenereerde beschrijving">
            <a:extLst>
              <a:ext uri="{FF2B5EF4-FFF2-40B4-BE49-F238E27FC236}">
                <a16:creationId xmlns:a16="http://schemas.microsoft.com/office/drawing/2014/main" id="{CBE6C888-7AB0-D059-C80A-79533B64EC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23853" y="2632871"/>
            <a:ext cx="689595" cy="540000"/>
          </a:xfrm>
          <a:prstGeom prst="rect">
            <a:avLst/>
          </a:prstGeom>
        </p:spPr>
      </p:pic>
    </p:spTree>
    <p:extLst>
      <p:ext uri="{BB962C8B-B14F-4D97-AF65-F5344CB8AC3E}">
        <p14:creationId xmlns:p14="http://schemas.microsoft.com/office/powerpoint/2010/main" val="896972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Data">
    <p:spTree>
      <p:nvGrpSpPr>
        <p:cNvPr id="1" name=""/>
        <p:cNvGrpSpPr/>
        <p:nvPr/>
      </p:nvGrpSpPr>
      <p:grpSpPr>
        <a:xfrm>
          <a:off x="0" y="0"/>
          <a:ext cx="0" cy="0"/>
          <a:chOff x="0" y="0"/>
          <a:chExt cx="0" cy="0"/>
        </a:xfrm>
      </p:grpSpPr>
      <p:pic>
        <p:nvPicPr>
          <p:cNvPr id="3" name="Afbeelding 2" descr="Afbeelding met wit, zwart, ontwerp&#10;&#10;Automatisch gegenereerde beschrijving">
            <a:extLst>
              <a:ext uri="{FF2B5EF4-FFF2-40B4-BE49-F238E27FC236}">
                <a16:creationId xmlns:a16="http://schemas.microsoft.com/office/drawing/2014/main" id="{0ABC0881-D679-95BD-3D90-BD5E8DE911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18" name="Picture Placeholder 17">
            <a:extLst>
              <a:ext uri="{FF2B5EF4-FFF2-40B4-BE49-F238E27FC236}">
                <a16:creationId xmlns:a16="http://schemas.microsoft.com/office/drawing/2014/main" id="{8C1B9870-1E95-4E6C-B53F-4F054CB30F27}"/>
              </a:ext>
            </a:extLst>
          </p:cNvPr>
          <p:cNvSpPr>
            <a:spLocks noGrp="1"/>
          </p:cNvSpPr>
          <p:nvPr>
            <p:ph type="pic" sz="quarter" idx="10" hasCustomPrompt="1"/>
          </p:nvPr>
        </p:nvSpPr>
        <p:spPr>
          <a:xfrm>
            <a:off x="0" y="0"/>
            <a:ext cx="4473575" cy="6858000"/>
          </a:xfrm>
          <a:prstGeom prst="rect">
            <a:avLst/>
          </a:prstGeom>
        </p:spPr>
        <p:txBody>
          <a:bodyPr wrap="square" bIns="46800" anchor="ctr" anchorCtr="1">
            <a:noAutofit/>
          </a:bodyPr>
          <a:lstStyle>
            <a:lvl1pPr marL="0" indent="0">
              <a:buNone/>
              <a:defRPr lang="en-GB" sz="1200" dirty="0">
                <a:latin typeface="Futura PT Light" panose="020B0402020204020303" pitchFamily="34" charset="0"/>
              </a:defRPr>
            </a:lvl1pPr>
          </a:lstStyle>
          <a:p>
            <a:pPr marL="228600" marR="0" lvl="0" indent="-228600" fontAlgn="auto">
              <a:spcAft>
                <a:spcPts val="0"/>
              </a:spcAft>
              <a:buClrTx/>
              <a:buSzTx/>
              <a:tabLst/>
            </a:pPr>
            <a:r>
              <a:rPr lang="en-US"/>
              <a:t>ADD PICTURE</a:t>
            </a:r>
            <a:endParaRPr lang="en-GB"/>
          </a:p>
        </p:txBody>
      </p:sp>
      <p:sp>
        <p:nvSpPr>
          <p:cNvPr id="4" name="Rectangle 3">
            <a:extLst>
              <a:ext uri="{FF2B5EF4-FFF2-40B4-BE49-F238E27FC236}">
                <a16:creationId xmlns:a16="http://schemas.microsoft.com/office/drawing/2014/main" id="{771038EB-349C-4950-BA95-61CB19201691}"/>
              </a:ext>
            </a:extLst>
          </p:cNvPr>
          <p:cNvSpPr/>
          <p:nvPr userDrawn="1"/>
        </p:nvSpPr>
        <p:spPr>
          <a:xfrm>
            <a:off x="4470399" y="0"/>
            <a:ext cx="1996736"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5" name="Oval 4">
            <a:extLst>
              <a:ext uri="{FF2B5EF4-FFF2-40B4-BE49-F238E27FC236}">
                <a16:creationId xmlns:a16="http://schemas.microsoft.com/office/drawing/2014/main" id="{E0F97286-3BA4-44A9-B28A-A41ECCE5A010}"/>
              </a:ext>
            </a:extLst>
          </p:cNvPr>
          <p:cNvSpPr/>
          <p:nvPr userDrawn="1"/>
        </p:nvSpPr>
        <p:spPr>
          <a:xfrm>
            <a:off x="4849641" y="1097591"/>
            <a:ext cx="1238250" cy="1238250"/>
          </a:xfrm>
          <a:prstGeom prst="ellipse">
            <a:avLst/>
          </a:prstGeom>
          <a:noFill/>
          <a:ln w="63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8" name="Oval 7">
            <a:extLst>
              <a:ext uri="{FF2B5EF4-FFF2-40B4-BE49-F238E27FC236}">
                <a16:creationId xmlns:a16="http://schemas.microsoft.com/office/drawing/2014/main" id="{D42CA510-64E4-4455-B3DD-76D2AA478DC8}"/>
              </a:ext>
            </a:extLst>
          </p:cNvPr>
          <p:cNvSpPr/>
          <p:nvPr userDrawn="1"/>
        </p:nvSpPr>
        <p:spPr>
          <a:xfrm>
            <a:off x="4849642" y="2809875"/>
            <a:ext cx="1238250" cy="1238250"/>
          </a:xfrm>
          <a:prstGeom prst="ellipse">
            <a:avLst/>
          </a:prstGeom>
          <a:noFill/>
          <a:ln w="63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1" name="Oval 10">
            <a:extLst>
              <a:ext uri="{FF2B5EF4-FFF2-40B4-BE49-F238E27FC236}">
                <a16:creationId xmlns:a16="http://schemas.microsoft.com/office/drawing/2014/main" id="{6A71E091-DCB8-4D8C-9B85-547A3DC18363}"/>
              </a:ext>
            </a:extLst>
          </p:cNvPr>
          <p:cNvSpPr/>
          <p:nvPr userDrawn="1"/>
        </p:nvSpPr>
        <p:spPr>
          <a:xfrm>
            <a:off x="4852243" y="4522159"/>
            <a:ext cx="1238250" cy="1238250"/>
          </a:xfrm>
          <a:prstGeom prst="ellipse">
            <a:avLst/>
          </a:prstGeom>
          <a:noFill/>
          <a:ln w="63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25" name="Text Placeholder 24">
            <a:extLst>
              <a:ext uri="{FF2B5EF4-FFF2-40B4-BE49-F238E27FC236}">
                <a16:creationId xmlns:a16="http://schemas.microsoft.com/office/drawing/2014/main" id="{83452D12-BE2A-4F5E-B3FC-A45B13BB17A2}"/>
              </a:ext>
            </a:extLst>
          </p:cNvPr>
          <p:cNvSpPr>
            <a:spLocks noGrp="1"/>
          </p:cNvSpPr>
          <p:nvPr>
            <p:ph type="body" sz="quarter" idx="13" hasCustomPrompt="1"/>
          </p:nvPr>
        </p:nvSpPr>
        <p:spPr>
          <a:xfrm>
            <a:off x="4892746" y="1505636"/>
            <a:ext cx="1152454" cy="260841"/>
          </a:xfrm>
          <a:prstGeom prst="rect">
            <a:avLst/>
          </a:prstGeom>
        </p:spPr>
        <p:txBody>
          <a:bodyPr anchor="b"/>
          <a:lstStyle>
            <a:lvl1pPr marL="0" indent="0" algn="ctr">
              <a:lnSpc>
                <a:spcPct val="80000"/>
              </a:lnSpc>
              <a:spcBef>
                <a:spcPts val="0"/>
              </a:spcBef>
              <a:buNone/>
              <a:defRPr sz="1400" cap="all" spc="100" baseline="0">
                <a:solidFill>
                  <a:schemeClr val="bg1"/>
                </a:solidFill>
                <a:latin typeface="Futura PT Bold" panose="020B0902020204020203" pitchFamily="34" charset="0"/>
              </a:defRPr>
            </a:lvl1pPr>
          </a:lstStyle>
          <a:p>
            <a:pPr lvl="0"/>
            <a:r>
              <a:rPr lang="en-US"/>
              <a:t>nr</a:t>
            </a:r>
            <a:endParaRPr lang="en-GB"/>
          </a:p>
        </p:txBody>
      </p:sp>
      <p:sp>
        <p:nvSpPr>
          <p:cNvPr id="26" name="Text Placeholder 24">
            <a:extLst>
              <a:ext uri="{FF2B5EF4-FFF2-40B4-BE49-F238E27FC236}">
                <a16:creationId xmlns:a16="http://schemas.microsoft.com/office/drawing/2014/main" id="{3581FD47-4DC6-4A64-BEAA-2E007F7D949B}"/>
              </a:ext>
            </a:extLst>
          </p:cNvPr>
          <p:cNvSpPr>
            <a:spLocks noGrp="1"/>
          </p:cNvSpPr>
          <p:nvPr>
            <p:ph type="body" sz="quarter" idx="14" hasCustomPrompt="1"/>
          </p:nvPr>
        </p:nvSpPr>
        <p:spPr>
          <a:xfrm>
            <a:off x="4892746" y="1709339"/>
            <a:ext cx="1152454" cy="260841"/>
          </a:xfrm>
          <a:prstGeom prst="rect">
            <a:avLst/>
          </a:prstGeom>
        </p:spPr>
        <p:txBody>
          <a:bodyPr anchor="t"/>
          <a:lstStyle>
            <a:lvl1pPr marL="0" indent="0" algn="ctr">
              <a:lnSpc>
                <a:spcPct val="80000"/>
              </a:lnSpc>
              <a:spcBef>
                <a:spcPts val="0"/>
              </a:spcBef>
              <a:buNone/>
              <a:defRPr sz="1100" cap="all" spc="100" baseline="0">
                <a:solidFill>
                  <a:schemeClr val="bg1"/>
                </a:solidFill>
                <a:latin typeface="Futura PT Light" panose="020B0402020204020303" pitchFamily="34" charset="0"/>
              </a:defRPr>
            </a:lvl1pPr>
          </a:lstStyle>
          <a:p>
            <a:pPr lvl="0"/>
            <a:r>
              <a:rPr lang="en-US"/>
              <a:t>TEXT</a:t>
            </a:r>
            <a:endParaRPr lang="en-GB"/>
          </a:p>
        </p:txBody>
      </p:sp>
      <p:sp>
        <p:nvSpPr>
          <p:cNvPr id="27" name="Text Placeholder 24">
            <a:extLst>
              <a:ext uri="{FF2B5EF4-FFF2-40B4-BE49-F238E27FC236}">
                <a16:creationId xmlns:a16="http://schemas.microsoft.com/office/drawing/2014/main" id="{3DD52AB3-1EE2-442E-98FE-DD406F653629}"/>
              </a:ext>
            </a:extLst>
          </p:cNvPr>
          <p:cNvSpPr>
            <a:spLocks noGrp="1"/>
          </p:cNvSpPr>
          <p:nvPr>
            <p:ph type="body" sz="quarter" idx="15" hasCustomPrompt="1"/>
          </p:nvPr>
        </p:nvSpPr>
        <p:spPr>
          <a:xfrm>
            <a:off x="4892746" y="3238327"/>
            <a:ext cx="1152454" cy="260841"/>
          </a:xfrm>
          <a:prstGeom prst="rect">
            <a:avLst/>
          </a:prstGeom>
        </p:spPr>
        <p:txBody>
          <a:bodyPr anchor="b"/>
          <a:lstStyle>
            <a:lvl1pPr marL="0" indent="0" algn="ctr">
              <a:lnSpc>
                <a:spcPct val="80000"/>
              </a:lnSpc>
              <a:spcBef>
                <a:spcPts val="0"/>
              </a:spcBef>
              <a:buNone/>
              <a:defRPr sz="1400" cap="all" spc="100" baseline="0">
                <a:solidFill>
                  <a:schemeClr val="bg1"/>
                </a:solidFill>
                <a:latin typeface="Futura PT Bold" panose="020B0902020204020203" pitchFamily="34" charset="0"/>
              </a:defRPr>
            </a:lvl1pPr>
          </a:lstStyle>
          <a:p>
            <a:pPr lvl="0"/>
            <a:r>
              <a:rPr lang="en-US"/>
              <a:t>nr</a:t>
            </a:r>
            <a:endParaRPr lang="en-GB"/>
          </a:p>
        </p:txBody>
      </p:sp>
      <p:sp>
        <p:nvSpPr>
          <p:cNvPr id="28" name="Text Placeholder 24">
            <a:extLst>
              <a:ext uri="{FF2B5EF4-FFF2-40B4-BE49-F238E27FC236}">
                <a16:creationId xmlns:a16="http://schemas.microsoft.com/office/drawing/2014/main" id="{A658A8F3-8A2D-4B6F-8091-6DB64E19BAEC}"/>
              </a:ext>
            </a:extLst>
          </p:cNvPr>
          <p:cNvSpPr>
            <a:spLocks noGrp="1"/>
          </p:cNvSpPr>
          <p:nvPr>
            <p:ph type="body" sz="quarter" idx="16" hasCustomPrompt="1"/>
          </p:nvPr>
        </p:nvSpPr>
        <p:spPr>
          <a:xfrm>
            <a:off x="4892746" y="3442030"/>
            <a:ext cx="1152454" cy="260841"/>
          </a:xfrm>
          <a:prstGeom prst="rect">
            <a:avLst/>
          </a:prstGeom>
        </p:spPr>
        <p:txBody>
          <a:bodyPr anchor="t"/>
          <a:lstStyle>
            <a:lvl1pPr marL="0" indent="0" algn="ctr">
              <a:lnSpc>
                <a:spcPct val="80000"/>
              </a:lnSpc>
              <a:spcBef>
                <a:spcPts val="0"/>
              </a:spcBef>
              <a:buNone/>
              <a:defRPr sz="1100" cap="all" spc="100" baseline="0">
                <a:solidFill>
                  <a:schemeClr val="bg1"/>
                </a:solidFill>
                <a:latin typeface="Futura PT Light" panose="020B0402020204020303" pitchFamily="34" charset="0"/>
              </a:defRPr>
            </a:lvl1pPr>
          </a:lstStyle>
          <a:p>
            <a:pPr lvl="0"/>
            <a:r>
              <a:rPr lang="en-US"/>
              <a:t>TEXT</a:t>
            </a:r>
            <a:endParaRPr lang="en-GB"/>
          </a:p>
        </p:txBody>
      </p:sp>
      <p:sp>
        <p:nvSpPr>
          <p:cNvPr id="29" name="Text Placeholder 24">
            <a:extLst>
              <a:ext uri="{FF2B5EF4-FFF2-40B4-BE49-F238E27FC236}">
                <a16:creationId xmlns:a16="http://schemas.microsoft.com/office/drawing/2014/main" id="{BAB3E614-9188-4D28-9FFE-D04E6C737D30}"/>
              </a:ext>
            </a:extLst>
          </p:cNvPr>
          <p:cNvSpPr>
            <a:spLocks noGrp="1"/>
          </p:cNvSpPr>
          <p:nvPr>
            <p:ph type="body" sz="quarter" idx="17" hasCustomPrompt="1"/>
          </p:nvPr>
        </p:nvSpPr>
        <p:spPr>
          <a:xfrm>
            <a:off x="4892746" y="4943248"/>
            <a:ext cx="1152454" cy="260841"/>
          </a:xfrm>
          <a:prstGeom prst="rect">
            <a:avLst/>
          </a:prstGeom>
        </p:spPr>
        <p:txBody>
          <a:bodyPr anchor="b"/>
          <a:lstStyle>
            <a:lvl1pPr marL="0" indent="0" algn="ctr">
              <a:lnSpc>
                <a:spcPct val="80000"/>
              </a:lnSpc>
              <a:spcBef>
                <a:spcPts val="0"/>
              </a:spcBef>
              <a:buNone/>
              <a:defRPr sz="1400" cap="all" spc="100" baseline="0">
                <a:solidFill>
                  <a:schemeClr val="bg1"/>
                </a:solidFill>
                <a:latin typeface="Futura PT Bold" panose="020B0902020204020203" pitchFamily="34" charset="0"/>
              </a:defRPr>
            </a:lvl1pPr>
          </a:lstStyle>
          <a:p>
            <a:pPr lvl="0"/>
            <a:r>
              <a:rPr lang="en-US"/>
              <a:t>nr</a:t>
            </a:r>
            <a:endParaRPr lang="en-GB"/>
          </a:p>
        </p:txBody>
      </p:sp>
      <p:sp>
        <p:nvSpPr>
          <p:cNvPr id="30" name="Text Placeholder 24">
            <a:extLst>
              <a:ext uri="{FF2B5EF4-FFF2-40B4-BE49-F238E27FC236}">
                <a16:creationId xmlns:a16="http://schemas.microsoft.com/office/drawing/2014/main" id="{EC3D778B-97C9-4CB5-B994-75AC185B8CE2}"/>
              </a:ext>
            </a:extLst>
          </p:cNvPr>
          <p:cNvSpPr>
            <a:spLocks noGrp="1"/>
          </p:cNvSpPr>
          <p:nvPr>
            <p:ph type="body" sz="quarter" idx="18" hasCustomPrompt="1"/>
          </p:nvPr>
        </p:nvSpPr>
        <p:spPr>
          <a:xfrm>
            <a:off x="4892746" y="5146951"/>
            <a:ext cx="1152454" cy="260841"/>
          </a:xfrm>
          <a:prstGeom prst="rect">
            <a:avLst/>
          </a:prstGeom>
        </p:spPr>
        <p:txBody>
          <a:bodyPr anchor="t"/>
          <a:lstStyle>
            <a:lvl1pPr marL="0" indent="0" algn="ctr">
              <a:lnSpc>
                <a:spcPct val="80000"/>
              </a:lnSpc>
              <a:spcBef>
                <a:spcPts val="0"/>
              </a:spcBef>
              <a:buNone/>
              <a:defRPr sz="1100" cap="all" spc="100" baseline="0">
                <a:solidFill>
                  <a:schemeClr val="bg1"/>
                </a:solidFill>
                <a:latin typeface="Futura PT Light" panose="020B0402020204020303" pitchFamily="34" charset="0"/>
              </a:defRPr>
            </a:lvl1pPr>
          </a:lstStyle>
          <a:p>
            <a:pPr lvl="0"/>
            <a:r>
              <a:rPr lang="en-US"/>
              <a:t>TEXT</a:t>
            </a:r>
            <a:endParaRPr lang="en-GB"/>
          </a:p>
        </p:txBody>
      </p:sp>
      <p:sp>
        <p:nvSpPr>
          <p:cNvPr id="34" name="Text Placeholder 16">
            <a:extLst>
              <a:ext uri="{FF2B5EF4-FFF2-40B4-BE49-F238E27FC236}">
                <a16:creationId xmlns:a16="http://schemas.microsoft.com/office/drawing/2014/main" id="{E0023614-6D6E-41F3-8B01-324F0D407EB9}"/>
              </a:ext>
            </a:extLst>
          </p:cNvPr>
          <p:cNvSpPr>
            <a:spLocks noGrp="1"/>
          </p:cNvSpPr>
          <p:nvPr>
            <p:ph type="body" sz="quarter" idx="19" hasCustomPrompt="1"/>
          </p:nvPr>
        </p:nvSpPr>
        <p:spPr>
          <a:xfrm>
            <a:off x="6463959" y="3506431"/>
            <a:ext cx="5728041" cy="555625"/>
          </a:xfrm>
          <a:prstGeom prst="rect">
            <a:avLst/>
          </a:prstGeom>
        </p:spPr>
        <p:txBody>
          <a:bodyPr anchor="b"/>
          <a:lstStyle>
            <a:lvl1pPr marL="0" indent="0" algn="ctr">
              <a:lnSpc>
                <a:spcPct val="70000"/>
              </a:lnSpc>
              <a:spcBef>
                <a:spcPts val="0"/>
              </a:spcBef>
              <a:buNone/>
              <a:defRPr b="0" cap="all" spc="300" baseline="0">
                <a:latin typeface="Futura PT Bold" panose="020B0902020204020203" pitchFamily="34" charset="0"/>
              </a:defRPr>
            </a:lvl1pPr>
          </a:lstStyle>
          <a:p>
            <a:pPr lvl="0"/>
            <a:r>
              <a:rPr lang="en-US" dirty="0"/>
              <a:t>TITLE HERE</a:t>
            </a:r>
            <a:endParaRPr lang="en-GB" dirty="0"/>
          </a:p>
        </p:txBody>
      </p:sp>
      <p:sp>
        <p:nvSpPr>
          <p:cNvPr id="35" name="Text Placeholder 18">
            <a:extLst>
              <a:ext uri="{FF2B5EF4-FFF2-40B4-BE49-F238E27FC236}">
                <a16:creationId xmlns:a16="http://schemas.microsoft.com/office/drawing/2014/main" id="{20958EC4-E987-4FB5-ACF2-43FF7984752C}"/>
              </a:ext>
            </a:extLst>
          </p:cNvPr>
          <p:cNvSpPr>
            <a:spLocks noGrp="1"/>
          </p:cNvSpPr>
          <p:nvPr>
            <p:ph type="body" sz="quarter" idx="20" hasCustomPrompt="1"/>
          </p:nvPr>
        </p:nvSpPr>
        <p:spPr>
          <a:xfrm>
            <a:off x="6463959" y="4048125"/>
            <a:ext cx="5728041" cy="323861"/>
          </a:xfrm>
          <a:prstGeom prst="rect">
            <a:avLst/>
          </a:prstGeom>
        </p:spPr>
        <p:txBody>
          <a:bodyPr/>
          <a:lstStyle>
            <a:lvl1pPr marL="0" indent="0" algn="ctr">
              <a:lnSpc>
                <a:spcPct val="80000"/>
              </a:lnSpc>
              <a:spcBef>
                <a:spcPts val="0"/>
              </a:spcBef>
              <a:spcAft>
                <a:spcPts val="0"/>
              </a:spcAft>
              <a:buFont typeface="Arial" panose="020B0604020202020204" pitchFamily="34" charset="0"/>
              <a:buNone/>
              <a:defRPr sz="1600" cap="all" spc="300" baseline="0">
                <a:latin typeface="Futura PT Light" panose="020B0402020204020303" pitchFamily="34" charset="0"/>
              </a:defRPr>
            </a:lvl1pPr>
          </a:lstStyle>
          <a:p>
            <a:pPr lvl="0"/>
            <a:r>
              <a:rPr lang="en-US"/>
              <a:t>Subtitle HERE</a:t>
            </a:r>
            <a:endParaRPr lang="en-GB"/>
          </a:p>
        </p:txBody>
      </p:sp>
      <p:sp>
        <p:nvSpPr>
          <p:cNvPr id="16" name="Oval 12">
            <a:extLst>
              <a:ext uri="{FF2B5EF4-FFF2-40B4-BE49-F238E27FC236}">
                <a16:creationId xmlns:a16="http://schemas.microsoft.com/office/drawing/2014/main" id="{509F59C9-3847-46B2-826E-2D7B91C5C62C}"/>
              </a:ext>
            </a:extLst>
          </p:cNvPr>
          <p:cNvSpPr/>
          <p:nvPr userDrawn="1"/>
        </p:nvSpPr>
        <p:spPr>
          <a:xfrm>
            <a:off x="4849645" y="1097415"/>
            <a:ext cx="1243447" cy="1243447"/>
          </a:xfrm>
          <a:prstGeom prst="arc">
            <a:avLst>
              <a:gd name="adj1" fmla="val 16200000"/>
              <a:gd name="adj2" fmla="val 5548191"/>
            </a:avLst>
          </a:prstGeom>
          <a:no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7" name="Oval 12">
            <a:extLst>
              <a:ext uri="{FF2B5EF4-FFF2-40B4-BE49-F238E27FC236}">
                <a16:creationId xmlns:a16="http://schemas.microsoft.com/office/drawing/2014/main" id="{8334FFBB-AB8F-4E1F-A354-2BF48F6E635C}"/>
              </a:ext>
            </a:extLst>
          </p:cNvPr>
          <p:cNvSpPr/>
          <p:nvPr userDrawn="1"/>
        </p:nvSpPr>
        <p:spPr>
          <a:xfrm>
            <a:off x="4849645" y="2812259"/>
            <a:ext cx="1243447" cy="1243447"/>
          </a:xfrm>
          <a:prstGeom prst="arc">
            <a:avLst>
              <a:gd name="adj1" fmla="val 16200000"/>
              <a:gd name="adj2" fmla="val 5548191"/>
            </a:avLst>
          </a:prstGeom>
          <a:no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9" name="Oval 12">
            <a:extLst>
              <a:ext uri="{FF2B5EF4-FFF2-40B4-BE49-F238E27FC236}">
                <a16:creationId xmlns:a16="http://schemas.microsoft.com/office/drawing/2014/main" id="{DDDA65E0-A505-4C33-BBF9-05E08B57ACDF}"/>
              </a:ext>
            </a:extLst>
          </p:cNvPr>
          <p:cNvSpPr/>
          <p:nvPr userDrawn="1"/>
        </p:nvSpPr>
        <p:spPr>
          <a:xfrm>
            <a:off x="4849645" y="4520753"/>
            <a:ext cx="1243447" cy="1243447"/>
          </a:xfrm>
          <a:prstGeom prst="arc">
            <a:avLst>
              <a:gd name="adj1" fmla="val 16200000"/>
              <a:gd name="adj2" fmla="val 5548191"/>
            </a:avLst>
          </a:prstGeom>
          <a:no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pic>
        <p:nvPicPr>
          <p:cNvPr id="6" name="Afbeelding 5" descr="Afbeelding met maan, Hemellichaam, astronomie&#10;&#10;Automatisch gegenereerde beschrijving">
            <a:extLst>
              <a:ext uri="{FF2B5EF4-FFF2-40B4-BE49-F238E27FC236}">
                <a16:creationId xmlns:a16="http://schemas.microsoft.com/office/drawing/2014/main" id="{A6FEF451-E819-359C-4F85-C053EE1679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83182" y="2637762"/>
            <a:ext cx="689595" cy="540000"/>
          </a:xfrm>
          <a:prstGeom prst="rect">
            <a:avLst/>
          </a:prstGeom>
        </p:spPr>
      </p:pic>
    </p:spTree>
    <p:extLst>
      <p:ext uri="{BB962C8B-B14F-4D97-AF65-F5344CB8AC3E}">
        <p14:creationId xmlns:p14="http://schemas.microsoft.com/office/powerpoint/2010/main" val="503276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 Layout_1">
    <p:spTree>
      <p:nvGrpSpPr>
        <p:cNvPr id="1" name=""/>
        <p:cNvGrpSpPr/>
        <p:nvPr/>
      </p:nvGrpSpPr>
      <p:grpSpPr>
        <a:xfrm>
          <a:off x="0" y="0"/>
          <a:ext cx="0" cy="0"/>
          <a:chOff x="0" y="0"/>
          <a:chExt cx="0" cy="0"/>
        </a:xfrm>
      </p:grpSpPr>
      <p:pic>
        <p:nvPicPr>
          <p:cNvPr id="4" name="Afbeelding 3" descr="Afbeelding met wit, zwart, ontwerp&#10;&#10;Automatisch gegenereerde beschrijving">
            <a:extLst>
              <a:ext uri="{FF2B5EF4-FFF2-40B4-BE49-F238E27FC236}">
                <a16:creationId xmlns:a16="http://schemas.microsoft.com/office/drawing/2014/main" id="{30058B2F-9A87-8789-85D0-FAE607967D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3" name="Rectangle 2">
            <a:extLst>
              <a:ext uri="{FF2B5EF4-FFF2-40B4-BE49-F238E27FC236}">
                <a16:creationId xmlns:a16="http://schemas.microsoft.com/office/drawing/2014/main" id="{D850C35C-24D7-4F3A-9C5B-9F13FD9A3343}"/>
              </a:ext>
            </a:extLst>
          </p:cNvPr>
          <p:cNvSpPr/>
          <p:nvPr userDrawn="1"/>
        </p:nvSpPr>
        <p:spPr>
          <a:xfrm>
            <a:off x="2959100" y="2476498"/>
            <a:ext cx="9232900" cy="3721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5" name="Rectangle 4">
            <a:extLst>
              <a:ext uri="{FF2B5EF4-FFF2-40B4-BE49-F238E27FC236}">
                <a16:creationId xmlns:a16="http://schemas.microsoft.com/office/drawing/2014/main" id="{D9FB9312-113C-4815-94E4-41901D54CF4F}"/>
              </a:ext>
            </a:extLst>
          </p:cNvPr>
          <p:cNvSpPr/>
          <p:nvPr userDrawn="1"/>
        </p:nvSpPr>
        <p:spPr>
          <a:xfrm>
            <a:off x="0" y="2476498"/>
            <a:ext cx="2985321" cy="3721608"/>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23" name="Text Placeholder 8">
            <a:extLst>
              <a:ext uri="{FF2B5EF4-FFF2-40B4-BE49-F238E27FC236}">
                <a16:creationId xmlns:a16="http://schemas.microsoft.com/office/drawing/2014/main" id="{1BB0ADBD-2E09-47F7-BCFD-4294EABC8146}"/>
              </a:ext>
            </a:extLst>
          </p:cNvPr>
          <p:cNvSpPr>
            <a:spLocks noGrp="1"/>
          </p:cNvSpPr>
          <p:nvPr>
            <p:ph type="body" sz="quarter" idx="10" hasCustomPrompt="1"/>
          </p:nvPr>
        </p:nvSpPr>
        <p:spPr>
          <a:xfrm>
            <a:off x="0" y="1123693"/>
            <a:ext cx="12192000" cy="498147"/>
          </a:xfrm>
          <a:prstGeom prst="rect">
            <a:avLst/>
          </a:prstGeom>
        </p:spPr>
        <p:txBody>
          <a:bodyPr anchor="b"/>
          <a:lstStyle>
            <a:lvl1pPr marL="0" indent="0" algn="ctr" defTabSz="914400" rtl="0" eaLnBrk="1" latinLnBrk="0" hangingPunct="1">
              <a:lnSpc>
                <a:spcPct val="80000"/>
              </a:lnSpc>
              <a:spcBef>
                <a:spcPts val="0"/>
              </a:spcBef>
              <a:buNone/>
              <a:defRPr lang="en-US" sz="3200" kern="1200" cap="all" spc="300" baseline="0" dirty="0">
                <a:solidFill>
                  <a:srgbClr val="050505"/>
                </a:solidFill>
                <a:latin typeface="Futura PT Bold" panose="020B0902020204020203" pitchFamily="34" charset="0"/>
                <a:ea typeface="+mn-ea"/>
                <a:cs typeface="Arial" panose="020B0604020202020204" pitchFamily="34" charset="0"/>
              </a:defRPr>
            </a:lvl1pPr>
          </a:lstStyle>
          <a:p>
            <a:pPr marL="0" lvl="0" algn="ctr" defTabSz="914400" rtl="0" eaLnBrk="1" latinLnBrk="0" hangingPunct="1">
              <a:defRPr/>
            </a:pPr>
            <a:r>
              <a:rPr lang="en-US" dirty="0"/>
              <a:t>TITLE</a:t>
            </a:r>
          </a:p>
        </p:txBody>
      </p:sp>
      <p:sp>
        <p:nvSpPr>
          <p:cNvPr id="24" name="Text Placeholder 12">
            <a:extLst>
              <a:ext uri="{FF2B5EF4-FFF2-40B4-BE49-F238E27FC236}">
                <a16:creationId xmlns:a16="http://schemas.microsoft.com/office/drawing/2014/main" id="{DD833B1A-331E-4E56-925A-7E63386AAFA0}"/>
              </a:ext>
            </a:extLst>
          </p:cNvPr>
          <p:cNvSpPr>
            <a:spLocks noGrp="1"/>
          </p:cNvSpPr>
          <p:nvPr>
            <p:ph type="body" sz="quarter" idx="11" hasCustomPrompt="1"/>
          </p:nvPr>
        </p:nvSpPr>
        <p:spPr>
          <a:xfrm>
            <a:off x="0" y="1548281"/>
            <a:ext cx="12192000" cy="369888"/>
          </a:xfrm>
          <a:prstGeom prst="rect">
            <a:avLst/>
          </a:prstGeom>
        </p:spPr>
        <p:txBody>
          <a:bodyPr/>
          <a:lstStyle>
            <a:lvl1pPr marL="0" indent="0" algn="ctr" defTabSz="914400" rtl="0" eaLnBrk="1" latinLnBrk="0" hangingPunct="1">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ctr" defTabSz="914400" rtl="0" eaLnBrk="1" latinLnBrk="0" hangingPunct="1">
              <a:lnSpc>
                <a:spcPct val="80000"/>
              </a:lnSpc>
              <a:defRPr/>
            </a:pPr>
            <a:r>
              <a:rPr lang="en-US" dirty="0"/>
              <a:t>SUBTITLE</a:t>
            </a:r>
            <a:endParaRPr lang="en-GB" dirty="0"/>
          </a:p>
        </p:txBody>
      </p:sp>
      <p:sp>
        <p:nvSpPr>
          <p:cNvPr id="28" name="Text Placeholder 27">
            <a:extLst>
              <a:ext uri="{FF2B5EF4-FFF2-40B4-BE49-F238E27FC236}">
                <a16:creationId xmlns:a16="http://schemas.microsoft.com/office/drawing/2014/main" id="{9D408B80-5DBC-4474-93B7-B8CE7726F77D}"/>
              </a:ext>
            </a:extLst>
          </p:cNvPr>
          <p:cNvSpPr>
            <a:spLocks noGrp="1"/>
          </p:cNvSpPr>
          <p:nvPr>
            <p:ph type="body" sz="quarter" idx="13" hasCustomPrompt="1"/>
          </p:nvPr>
        </p:nvSpPr>
        <p:spPr>
          <a:xfrm>
            <a:off x="0" y="3236913"/>
            <a:ext cx="2846388" cy="2763837"/>
          </a:xfrm>
          <a:prstGeom prst="rect">
            <a:avLst/>
          </a:prstGeom>
        </p:spPr>
        <p:txBody>
          <a:bodyPr anchor="b"/>
          <a:lstStyle>
            <a:lvl1pPr marL="0" indent="0" algn="r">
              <a:lnSpc>
                <a:spcPct val="70000"/>
              </a:lnSpc>
              <a:spcBef>
                <a:spcPts val="0"/>
              </a:spcBef>
              <a:buNone/>
              <a:defRPr sz="3600" cap="all" spc="300" baseline="0">
                <a:solidFill>
                  <a:schemeClr val="bg1"/>
                </a:solidFill>
                <a:latin typeface="Futura PT Bold" panose="020B0902020204020203" pitchFamily="34" charset="0"/>
              </a:defRPr>
            </a:lvl1pPr>
          </a:lstStyle>
          <a:p>
            <a:pPr lvl="0"/>
            <a:r>
              <a:rPr lang="en-US" dirty="0"/>
              <a:t>TEXT HERE</a:t>
            </a:r>
            <a:endParaRPr lang="en-GB" dirty="0"/>
          </a:p>
        </p:txBody>
      </p:sp>
      <p:pic>
        <p:nvPicPr>
          <p:cNvPr id="6" name="Afbeelding 5" descr="Afbeelding met Graphics, creativiteit&#10;&#10;Automatisch gegenereerde beschrijving">
            <a:extLst>
              <a:ext uri="{FF2B5EF4-FFF2-40B4-BE49-F238E27FC236}">
                <a16:creationId xmlns:a16="http://schemas.microsoft.com/office/drawing/2014/main" id="{FCA4F481-C23A-C9F9-EE89-503523AED3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6000" y="428992"/>
            <a:ext cx="1440000" cy="281905"/>
          </a:xfrm>
          <a:prstGeom prst="rect">
            <a:avLst/>
          </a:prstGeom>
        </p:spPr>
      </p:pic>
    </p:spTree>
    <p:extLst>
      <p:ext uri="{BB962C8B-B14F-4D97-AF65-F5344CB8AC3E}">
        <p14:creationId xmlns:p14="http://schemas.microsoft.com/office/powerpoint/2010/main" val="718863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 Layout_3">
    <p:spTree>
      <p:nvGrpSpPr>
        <p:cNvPr id="1" name=""/>
        <p:cNvGrpSpPr/>
        <p:nvPr/>
      </p:nvGrpSpPr>
      <p:grpSpPr>
        <a:xfrm>
          <a:off x="0" y="0"/>
          <a:ext cx="0" cy="0"/>
          <a:chOff x="0" y="0"/>
          <a:chExt cx="0" cy="0"/>
        </a:xfrm>
      </p:grpSpPr>
      <p:pic>
        <p:nvPicPr>
          <p:cNvPr id="3" name="Afbeelding 2" descr="Afbeelding met wit, zwart, ontwerp&#10;&#10;Automatisch gegenereerde beschrijving">
            <a:extLst>
              <a:ext uri="{FF2B5EF4-FFF2-40B4-BE49-F238E27FC236}">
                <a16:creationId xmlns:a16="http://schemas.microsoft.com/office/drawing/2014/main" id="{97683239-5AD0-A3E9-277D-9FADE25A6A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 y="-337"/>
            <a:ext cx="12193200" cy="6858675"/>
          </a:xfrm>
          <a:prstGeom prst="rect">
            <a:avLst/>
          </a:prstGeom>
        </p:spPr>
      </p:pic>
      <p:sp>
        <p:nvSpPr>
          <p:cNvPr id="23" name="Text Placeholder 8">
            <a:extLst>
              <a:ext uri="{FF2B5EF4-FFF2-40B4-BE49-F238E27FC236}">
                <a16:creationId xmlns:a16="http://schemas.microsoft.com/office/drawing/2014/main" id="{1BB0ADBD-2E09-47F7-BCFD-4294EABC8146}"/>
              </a:ext>
            </a:extLst>
          </p:cNvPr>
          <p:cNvSpPr>
            <a:spLocks noGrp="1"/>
          </p:cNvSpPr>
          <p:nvPr>
            <p:ph type="body" sz="quarter" idx="10" hasCustomPrompt="1"/>
          </p:nvPr>
        </p:nvSpPr>
        <p:spPr>
          <a:xfrm>
            <a:off x="101262" y="1123693"/>
            <a:ext cx="8839538" cy="498147"/>
          </a:xfrm>
          <a:prstGeom prst="rect">
            <a:avLst/>
          </a:prstGeom>
        </p:spPr>
        <p:txBody>
          <a:bodyPr anchor="b"/>
          <a:lstStyle>
            <a:lvl1pPr marL="0" indent="0" algn="ctr" defTabSz="914400" rtl="0" eaLnBrk="1" latinLnBrk="0" hangingPunct="1">
              <a:lnSpc>
                <a:spcPct val="80000"/>
              </a:lnSpc>
              <a:spcBef>
                <a:spcPts val="0"/>
              </a:spcBef>
              <a:buNone/>
              <a:defRPr lang="en-US" sz="3200" kern="1200" cap="all" spc="300" baseline="0" dirty="0">
                <a:solidFill>
                  <a:srgbClr val="050505"/>
                </a:solidFill>
                <a:latin typeface="Futura PT Bold" panose="020B0902020204020203" pitchFamily="34" charset="0"/>
                <a:ea typeface="+mn-ea"/>
                <a:cs typeface="Arial" panose="020B0604020202020204" pitchFamily="34" charset="0"/>
              </a:defRPr>
            </a:lvl1pPr>
          </a:lstStyle>
          <a:p>
            <a:pPr marL="0" lvl="0" algn="ctr" defTabSz="914400" rtl="0" eaLnBrk="1" latinLnBrk="0" hangingPunct="1">
              <a:defRPr/>
            </a:pPr>
            <a:r>
              <a:rPr lang="en-US" dirty="0"/>
              <a:t>TITLE</a:t>
            </a:r>
          </a:p>
        </p:txBody>
      </p:sp>
      <p:sp>
        <p:nvSpPr>
          <p:cNvPr id="24" name="Text Placeholder 12">
            <a:extLst>
              <a:ext uri="{FF2B5EF4-FFF2-40B4-BE49-F238E27FC236}">
                <a16:creationId xmlns:a16="http://schemas.microsoft.com/office/drawing/2014/main" id="{DD833B1A-331E-4E56-925A-7E63386AAFA0}"/>
              </a:ext>
            </a:extLst>
          </p:cNvPr>
          <p:cNvSpPr>
            <a:spLocks noGrp="1"/>
          </p:cNvSpPr>
          <p:nvPr>
            <p:ph type="body" sz="quarter" idx="11" hasCustomPrompt="1"/>
          </p:nvPr>
        </p:nvSpPr>
        <p:spPr>
          <a:xfrm>
            <a:off x="101262" y="1548281"/>
            <a:ext cx="8839538" cy="369888"/>
          </a:xfrm>
          <a:prstGeom prst="rect">
            <a:avLst/>
          </a:prstGeom>
        </p:spPr>
        <p:txBody>
          <a:bodyPr/>
          <a:lstStyle>
            <a:lvl1pPr marL="0" indent="0" algn="ctr" defTabSz="914400" rtl="0" eaLnBrk="1" latinLnBrk="0" hangingPunct="1">
              <a:lnSpc>
                <a:spcPct val="80000"/>
              </a:lnSpc>
              <a:spcBef>
                <a:spcPts val="0"/>
              </a:spcBef>
              <a:buNone/>
              <a:defRPr lang="en-GB" sz="1800" kern="1200" cap="all" spc="200" baseline="0" dirty="0">
                <a:solidFill>
                  <a:srgbClr val="050505"/>
                </a:solidFill>
                <a:latin typeface="Futura PT Light" panose="020B0402020204020303" pitchFamily="34" charset="0"/>
                <a:ea typeface="+mn-ea"/>
                <a:cs typeface="Calibri Light" panose="020F0302020204030204" pitchFamily="34" charset="0"/>
              </a:defRPr>
            </a:lvl1pPr>
          </a:lstStyle>
          <a:p>
            <a:pPr marL="0" lvl="0" algn="ctr" defTabSz="914400" rtl="0" eaLnBrk="1" latinLnBrk="0" hangingPunct="1">
              <a:lnSpc>
                <a:spcPct val="80000"/>
              </a:lnSpc>
              <a:defRPr/>
            </a:pPr>
            <a:r>
              <a:rPr lang="en-US" dirty="0"/>
              <a:t>SUBTITLE</a:t>
            </a:r>
            <a:endParaRPr lang="en-GB" dirty="0"/>
          </a:p>
        </p:txBody>
      </p:sp>
      <p:sp>
        <p:nvSpPr>
          <p:cNvPr id="7" name="Rectangle 6">
            <a:extLst>
              <a:ext uri="{FF2B5EF4-FFF2-40B4-BE49-F238E27FC236}">
                <a16:creationId xmlns:a16="http://schemas.microsoft.com/office/drawing/2014/main" id="{5DFB501C-48FD-4B73-9D67-DEA0E86F29F8}"/>
              </a:ext>
            </a:extLst>
          </p:cNvPr>
          <p:cNvSpPr/>
          <p:nvPr userDrawn="1"/>
        </p:nvSpPr>
        <p:spPr>
          <a:xfrm>
            <a:off x="9042400" y="0"/>
            <a:ext cx="3149600" cy="3429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1" i="0" u="none" strike="noStrike" kern="1200" cap="all" spc="300" normalizeH="0" baseline="0" noProof="0" dirty="0">
              <a:ln>
                <a:noFill/>
              </a:ln>
              <a:solidFill>
                <a:prstClr val="white"/>
              </a:solidFill>
              <a:effectLst/>
              <a:uLnTx/>
              <a:uFillTx/>
              <a:latin typeface="Futura PT Light" panose="020B0402020204020303" pitchFamily="34" charset="0"/>
              <a:ea typeface="Roboto Black" panose="02000000000000000000" pitchFamily="2" charset="0"/>
              <a:cs typeface="+mn-cs"/>
            </a:endParaRPr>
          </a:p>
        </p:txBody>
      </p:sp>
      <p:sp>
        <p:nvSpPr>
          <p:cNvPr id="8" name="Rectangle 7">
            <a:extLst>
              <a:ext uri="{FF2B5EF4-FFF2-40B4-BE49-F238E27FC236}">
                <a16:creationId xmlns:a16="http://schemas.microsoft.com/office/drawing/2014/main" id="{8833695A-3C89-4922-B8B0-3EEC9EDBD8E7}"/>
              </a:ext>
            </a:extLst>
          </p:cNvPr>
          <p:cNvSpPr/>
          <p:nvPr userDrawn="1"/>
        </p:nvSpPr>
        <p:spPr>
          <a:xfrm>
            <a:off x="9042400" y="3428999"/>
            <a:ext cx="31496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de-CH" sz="12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5" name="Text Placeholder 4">
            <a:extLst>
              <a:ext uri="{FF2B5EF4-FFF2-40B4-BE49-F238E27FC236}">
                <a16:creationId xmlns:a16="http://schemas.microsoft.com/office/drawing/2014/main" id="{AF11A8D8-CBC3-4E2B-AAAB-1546E661C65B}"/>
              </a:ext>
            </a:extLst>
          </p:cNvPr>
          <p:cNvSpPr>
            <a:spLocks noGrp="1"/>
          </p:cNvSpPr>
          <p:nvPr>
            <p:ph type="body" sz="quarter" idx="12" hasCustomPrompt="1"/>
          </p:nvPr>
        </p:nvSpPr>
        <p:spPr>
          <a:xfrm>
            <a:off x="9042400" y="736600"/>
            <a:ext cx="3149600" cy="1955800"/>
          </a:xfrm>
          <a:prstGeom prst="rect">
            <a:avLst/>
          </a:prstGeom>
        </p:spPr>
        <p:txBody>
          <a:bodyPr anchor="ctr"/>
          <a:lstStyle>
            <a:lvl1pPr marL="0" indent="0" algn="ctr">
              <a:lnSpc>
                <a:spcPct val="80000"/>
              </a:lnSpc>
              <a:spcBef>
                <a:spcPts val="0"/>
              </a:spcBef>
              <a:buNone/>
              <a:defRPr sz="1800" cap="all" spc="300" baseline="0">
                <a:solidFill>
                  <a:schemeClr val="bg1"/>
                </a:solidFill>
                <a:latin typeface="Futura PT Light" panose="020B0402020204020303" pitchFamily="34" charset="0"/>
              </a:defRPr>
            </a:lvl1pPr>
          </a:lstStyle>
          <a:p>
            <a:pPr lvl="0"/>
            <a:r>
              <a:rPr lang="en-US" dirty="0"/>
              <a:t>TEXT HERE</a:t>
            </a:r>
            <a:endParaRPr lang="en-GB" dirty="0"/>
          </a:p>
        </p:txBody>
      </p:sp>
      <p:sp>
        <p:nvSpPr>
          <p:cNvPr id="15" name="Text Placeholder 4">
            <a:extLst>
              <a:ext uri="{FF2B5EF4-FFF2-40B4-BE49-F238E27FC236}">
                <a16:creationId xmlns:a16="http://schemas.microsoft.com/office/drawing/2014/main" id="{C647E309-71F4-4BF4-9327-0B05688FD9B2}"/>
              </a:ext>
            </a:extLst>
          </p:cNvPr>
          <p:cNvSpPr>
            <a:spLocks noGrp="1"/>
          </p:cNvSpPr>
          <p:nvPr>
            <p:ph type="body" sz="quarter" idx="13" hasCustomPrompt="1"/>
          </p:nvPr>
        </p:nvSpPr>
        <p:spPr>
          <a:xfrm>
            <a:off x="9042400" y="4165599"/>
            <a:ext cx="3149600" cy="1955800"/>
          </a:xfrm>
          <a:prstGeom prst="rect">
            <a:avLst/>
          </a:prstGeom>
        </p:spPr>
        <p:txBody>
          <a:bodyPr anchor="ctr"/>
          <a:lstStyle>
            <a:lvl1pPr marL="0" indent="0" algn="ctr">
              <a:lnSpc>
                <a:spcPct val="80000"/>
              </a:lnSpc>
              <a:spcBef>
                <a:spcPts val="0"/>
              </a:spcBef>
              <a:buNone/>
              <a:defRPr sz="1800" cap="all" spc="300" baseline="0">
                <a:solidFill>
                  <a:schemeClr val="bg1"/>
                </a:solidFill>
                <a:latin typeface="Futura PT Light" panose="020B0402020204020303" pitchFamily="34" charset="0"/>
              </a:defRPr>
            </a:lvl1pPr>
          </a:lstStyle>
          <a:p>
            <a:pPr lvl="0"/>
            <a:r>
              <a:rPr lang="en-US" dirty="0"/>
              <a:t>TEXT HERE</a:t>
            </a:r>
            <a:endParaRPr lang="en-GB" dirty="0"/>
          </a:p>
        </p:txBody>
      </p:sp>
      <p:pic>
        <p:nvPicPr>
          <p:cNvPr id="4" name="Afbeelding 3" descr="Afbeelding met Graphics, creativiteit&#10;&#10;Automatisch gegenereerde beschrijving">
            <a:extLst>
              <a:ext uri="{FF2B5EF4-FFF2-40B4-BE49-F238E27FC236}">
                <a16:creationId xmlns:a16="http://schemas.microsoft.com/office/drawing/2014/main" id="{64820C73-753D-4DFD-847C-CE4BC80E8D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1031" y="428992"/>
            <a:ext cx="1440000" cy="281905"/>
          </a:xfrm>
          <a:prstGeom prst="rect">
            <a:avLst/>
          </a:prstGeom>
        </p:spPr>
      </p:pic>
    </p:spTree>
    <p:extLst>
      <p:ext uri="{BB962C8B-B14F-4D97-AF65-F5344CB8AC3E}">
        <p14:creationId xmlns:p14="http://schemas.microsoft.com/office/powerpoint/2010/main" val="1146439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Divider_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920B7C-CB9A-4DDF-8A1B-E1FDD5C95420}"/>
              </a:ext>
            </a:extLst>
          </p:cNvPr>
          <p:cNvSpPr/>
          <p:nvPr userDrawn="1"/>
        </p:nvSpPr>
        <p:spPr>
          <a:xfrm>
            <a:off x="6705600" y="0"/>
            <a:ext cx="54864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3" name="Rectangle 2">
            <a:extLst>
              <a:ext uri="{FF2B5EF4-FFF2-40B4-BE49-F238E27FC236}">
                <a16:creationId xmlns:a16="http://schemas.microsoft.com/office/drawing/2014/main" id="{98A03EE0-B623-472D-803C-A13D859E5FB6}"/>
              </a:ext>
            </a:extLst>
          </p:cNvPr>
          <p:cNvSpPr/>
          <p:nvPr userDrawn="1"/>
        </p:nvSpPr>
        <p:spPr>
          <a:xfrm>
            <a:off x="0" y="0"/>
            <a:ext cx="71265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Futura PT Light" panose="020B0402020204020303" pitchFamily="34" charset="0"/>
              <a:ea typeface="+mn-ea"/>
              <a:cs typeface="+mn-cs"/>
            </a:endParaRPr>
          </a:p>
        </p:txBody>
      </p:sp>
      <p:sp>
        <p:nvSpPr>
          <p:cNvPr id="17" name="Text Placeholder 17">
            <a:extLst>
              <a:ext uri="{FF2B5EF4-FFF2-40B4-BE49-F238E27FC236}">
                <a16:creationId xmlns:a16="http://schemas.microsoft.com/office/drawing/2014/main" id="{9703989A-736E-4EEC-99A5-43C913094572}"/>
              </a:ext>
            </a:extLst>
          </p:cNvPr>
          <p:cNvSpPr>
            <a:spLocks noGrp="1"/>
          </p:cNvSpPr>
          <p:nvPr>
            <p:ph type="body" sz="quarter" idx="11" hasCustomPrompt="1"/>
          </p:nvPr>
        </p:nvSpPr>
        <p:spPr>
          <a:xfrm>
            <a:off x="406912" y="5844714"/>
            <a:ext cx="3811819" cy="554038"/>
          </a:xfrm>
          <a:prstGeom prst="rect">
            <a:avLst/>
          </a:prstGeom>
        </p:spPr>
        <p:txBody>
          <a:bodyPr anchor="b"/>
          <a:lstStyle>
            <a:lvl1pPr marL="0" indent="0">
              <a:lnSpc>
                <a:spcPct val="70000"/>
              </a:lnSpc>
              <a:spcBef>
                <a:spcPts val="0"/>
              </a:spcBef>
              <a:buNone/>
              <a:defRPr lang="en-GB" sz="4800" kern="1200" cap="all" spc="300" baseline="0" dirty="0">
                <a:solidFill>
                  <a:schemeClr val="bg1"/>
                </a:solidFill>
                <a:latin typeface="Futura PT Bold" panose="020B0902020204020203" pitchFamily="34" charset="0"/>
                <a:ea typeface="+mn-ea"/>
                <a:cs typeface="+mn-cs"/>
              </a:defRPr>
            </a:lvl1pPr>
          </a:lstStyle>
          <a:p>
            <a:pPr marL="0" lvl="0" algn="l" defTabSz="914400" rtl="0" eaLnBrk="1" latinLnBrk="0" hangingPunct="1">
              <a:lnSpc>
                <a:spcPct val="80000"/>
              </a:lnSpc>
            </a:pPr>
            <a:r>
              <a:rPr lang="en-US" dirty="0"/>
              <a:t>TEXT HERE</a:t>
            </a:r>
            <a:endParaRPr lang="en-GB" dirty="0"/>
          </a:p>
        </p:txBody>
      </p:sp>
      <p:sp>
        <p:nvSpPr>
          <p:cNvPr id="7" name="TextBox 6">
            <a:extLst>
              <a:ext uri="{FF2B5EF4-FFF2-40B4-BE49-F238E27FC236}">
                <a16:creationId xmlns:a16="http://schemas.microsoft.com/office/drawing/2014/main" id="{0A3A41BD-83D4-4B52-9C76-BF06E298B515}"/>
              </a:ext>
            </a:extLst>
          </p:cNvPr>
          <p:cNvSpPr txBox="1"/>
          <p:nvPr userDrawn="1"/>
        </p:nvSpPr>
        <p:spPr>
          <a:xfrm>
            <a:off x="3188739" y="-2666219"/>
            <a:ext cx="5902982" cy="12588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rPr>
              <a:t>6</a:t>
            </a:r>
            <a:endParaRPr kumimoji="0" lang="en-GB" sz="81200" b="0" i="0" u="none" strike="noStrike" kern="1200" cap="none" spc="0" normalizeH="0" baseline="0" noProof="0" dirty="0">
              <a:ln>
                <a:noFill/>
              </a:ln>
              <a:solidFill>
                <a:srgbClr val="FFFFFF"/>
              </a:solidFill>
              <a:effectLst/>
              <a:uLnTx/>
              <a:uFillTx/>
              <a:latin typeface="Futura PT Heavy" panose="020B0802020204020303" pitchFamily="34" charset="0"/>
              <a:ea typeface="+mn-ea"/>
              <a:cs typeface="+mn-cs"/>
            </a:endParaRPr>
          </a:p>
        </p:txBody>
      </p:sp>
      <p:pic>
        <p:nvPicPr>
          <p:cNvPr id="5" name="Afbeelding 4" descr="Afbeelding met Lettertype, tekst, Graphics, logo&#10;&#10;Automatisch gegenereerde beschrijving">
            <a:extLst>
              <a:ext uri="{FF2B5EF4-FFF2-40B4-BE49-F238E27FC236}">
                <a16:creationId xmlns:a16="http://schemas.microsoft.com/office/drawing/2014/main" id="{85ACAF15-F51D-C985-6C41-99239D304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4158009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 slide - pitch - image">
    <p:bg>
      <p:bgPr>
        <a:solidFill>
          <a:schemeClr val="tx1"/>
        </a:solidFill>
        <a:effectLst/>
      </p:bgPr>
    </p:bg>
    <p:spTree>
      <p:nvGrpSpPr>
        <p:cNvPr id="1" name=""/>
        <p:cNvGrpSpPr/>
        <p:nvPr/>
      </p:nvGrpSpPr>
      <p:grpSpPr>
        <a:xfrm>
          <a:off x="0" y="0"/>
          <a:ext cx="0" cy="0"/>
          <a:chOff x="0" y="0"/>
          <a:chExt cx="0" cy="0"/>
        </a:xfrm>
      </p:grpSpPr>
      <p:pic>
        <p:nvPicPr>
          <p:cNvPr id="3" name="Afbeelding 2" descr="Afbeelding met gras, buiten, speler&#10;&#10;Automatisch gegenereerde beschrijving">
            <a:extLst>
              <a:ext uri="{FF2B5EF4-FFF2-40B4-BE49-F238E27FC236}">
                <a16:creationId xmlns:a16="http://schemas.microsoft.com/office/drawing/2014/main" id="{F10F8758-814F-FBF1-30F0-10FAC2814FA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Rechthoek 4">
            <a:extLst>
              <a:ext uri="{FF2B5EF4-FFF2-40B4-BE49-F238E27FC236}">
                <a16:creationId xmlns:a16="http://schemas.microsoft.com/office/drawing/2014/main" id="{50CC91E8-5F1D-2B70-7D4D-636F1156DDD9}"/>
              </a:ext>
            </a:extLst>
          </p:cNvPr>
          <p:cNvSpPr/>
          <p:nvPr userDrawn="1"/>
        </p:nvSpPr>
        <p:spPr>
          <a:xfrm>
            <a:off x="1"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alpha val="50333"/>
                </a:schemeClr>
              </a:solidFill>
            </a:endParaRPr>
          </a:p>
        </p:txBody>
      </p:sp>
      <p:sp>
        <p:nvSpPr>
          <p:cNvPr id="2" name="Text Placeholder 2">
            <a:extLst>
              <a:ext uri="{FF2B5EF4-FFF2-40B4-BE49-F238E27FC236}">
                <a16:creationId xmlns:a16="http://schemas.microsoft.com/office/drawing/2014/main" id="{EDE757C9-DD49-0557-7B98-045780DF1BAA}"/>
              </a:ext>
            </a:extLst>
          </p:cNvPr>
          <p:cNvSpPr>
            <a:spLocks noGrp="1"/>
          </p:cNvSpPr>
          <p:nvPr>
            <p:ph type="body" sz="quarter" idx="15" hasCustomPrompt="1"/>
          </p:nvPr>
        </p:nvSpPr>
        <p:spPr>
          <a:xfrm>
            <a:off x="249423" y="6466112"/>
            <a:ext cx="3604119" cy="304799"/>
          </a:xfrm>
          <a:prstGeom prst="rect">
            <a:avLst/>
          </a:prstGeom>
        </p:spPr>
        <p:txBody>
          <a:bodyPr anchor="b"/>
          <a:lstStyle>
            <a:lvl1pPr marL="0" indent="0">
              <a:lnSpc>
                <a:spcPct val="80000"/>
              </a:lnSpc>
              <a:spcBef>
                <a:spcPts val="0"/>
              </a:spcBef>
              <a:buNone/>
              <a:defRPr sz="1600" b="1" i="0" cap="all" baseline="0">
                <a:solidFill>
                  <a:schemeClr val="bg1"/>
                </a:solidFill>
                <a:latin typeface="Futura PT Bold" panose="020B0502020204020303" pitchFamily="34" charset="77"/>
              </a:defRPr>
            </a:lvl1pPr>
          </a:lstStyle>
          <a:p>
            <a:pPr lvl="0"/>
            <a:r>
              <a:rPr lang="en-US" dirty="0"/>
              <a:t>TOPIC</a:t>
            </a:r>
            <a:endParaRPr lang="en-GB" dirty="0"/>
          </a:p>
        </p:txBody>
      </p:sp>
      <p:sp>
        <p:nvSpPr>
          <p:cNvPr id="7" name="Text Placeholder 8">
            <a:extLst>
              <a:ext uri="{FF2B5EF4-FFF2-40B4-BE49-F238E27FC236}">
                <a16:creationId xmlns:a16="http://schemas.microsoft.com/office/drawing/2014/main" id="{3B8BD462-4445-E46F-3B70-8B96E1CE65E9}"/>
              </a:ext>
            </a:extLst>
          </p:cNvPr>
          <p:cNvSpPr>
            <a:spLocks noGrp="1"/>
          </p:cNvSpPr>
          <p:nvPr>
            <p:ph type="body" sz="quarter" idx="10" hasCustomPrompt="1"/>
          </p:nvPr>
        </p:nvSpPr>
        <p:spPr>
          <a:xfrm>
            <a:off x="0" y="3050896"/>
            <a:ext cx="12192000" cy="498147"/>
          </a:xfrm>
          <a:prstGeom prst="rect">
            <a:avLst/>
          </a:prstGeom>
        </p:spPr>
        <p:txBody>
          <a:bodyPr anchor="b"/>
          <a:lstStyle>
            <a:lvl1pPr marL="0" indent="0" algn="ctr" defTabSz="914400" rtl="0" eaLnBrk="1" latinLnBrk="0" hangingPunct="1">
              <a:lnSpc>
                <a:spcPct val="70000"/>
              </a:lnSpc>
              <a:spcBef>
                <a:spcPts val="0"/>
              </a:spcBef>
              <a:buNone/>
              <a:defRPr lang="en-US" sz="4400" kern="1200" cap="all" spc="300" baseline="0" dirty="0">
                <a:solidFill>
                  <a:schemeClr val="bg1"/>
                </a:solidFill>
                <a:latin typeface="Futura PT Heavy" panose="020B0802020204020303" pitchFamily="34" charset="0"/>
                <a:ea typeface="+mn-ea"/>
                <a:cs typeface="+mn-cs"/>
              </a:defRPr>
            </a:lvl1pPr>
          </a:lstStyle>
          <a:p>
            <a:pPr lvl="0"/>
            <a:r>
              <a:rPr lang="en-US" dirty="0"/>
              <a:t>TITLE</a:t>
            </a:r>
          </a:p>
        </p:txBody>
      </p:sp>
      <p:sp>
        <p:nvSpPr>
          <p:cNvPr id="8" name="Text Placeholder 12">
            <a:extLst>
              <a:ext uri="{FF2B5EF4-FFF2-40B4-BE49-F238E27FC236}">
                <a16:creationId xmlns:a16="http://schemas.microsoft.com/office/drawing/2014/main" id="{641FD6A3-2C55-78D5-5DBF-729616DFAFB8}"/>
              </a:ext>
            </a:extLst>
          </p:cNvPr>
          <p:cNvSpPr>
            <a:spLocks noGrp="1"/>
          </p:cNvSpPr>
          <p:nvPr>
            <p:ph type="body" sz="quarter" idx="11" hasCustomPrompt="1"/>
          </p:nvPr>
        </p:nvSpPr>
        <p:spPr>
          <a:xfrm>
            <a:off x="0" y="3424940"/>
            <a:ext cx="12192000" cy="369888"/>
          </a:xfrm>
          <a:prstGeom prst="rect">
            <a:avLst/>
          </a:prstGeom>
        </p:spPr>
        <p:txBody>
          <a:bodyPr/>
          <a:lstStyle>
            <a:lvl1pPr marL="0" indent="0" algn="ctr" defTabSz="914400" rtl="0" eaLnBrk="1" latinLnBrk="0" hangingPunct="1">
              <a:lnSpc>
                <a:spcPct val="80000"/>
              </a:lnSpc>
              <a:spcBef>
                <a:spcPts val="0"/>
              </a:spcBef>
              <a:buNone/>
              <a:defRPr lang="en-GB" sz="2800" kern="1200" cap="all" spc="300" baseline="0" dirty="0">
                <a:solidFill>
                  <a:schemeClr val="bg1"/>
                </a:solidFill>
                <a:latin typeface="Futura PT Light" panose="020B0402020204020303" pitchFamily="34" charset="0"/>
                <a:ea typeface="+mn-ea"/>
                <a:cs typeface="+mn-cs"/>
              </a:defRPr>
            </a:lvl1pPr>
          </a:lstStyle>
          <a:p>
            <a:pPr lvl="0"/>
            <a:r>
              <a:rPr lang="en-US" dirty="0"/>
              <a:t>SUBTITLE</a:t>
            </a:r>
            <a:endParaRPr lang="en-GB" dirty="0"/>
          </a:p>
        </p:txBody>
      </p:sp>
      <p:pic>
        <p:nvPicPr>
          <p:cNvPr id="9" name="Afbeelding 8" descr="Afbeelding met Lettertype, tekst, Graphics, logo&#10;&#10;Automatisch gegenereerde beschrijving">
            <a:extLst>
              <a:ext uri="{FF2B5EF4-FFF2-40B4-BE49-F238E27FC236}">
                <a16:creationId xmlns:a16="http://schemas.microsoft.com/office/drawing/2014/main" id="{0B1CE6BC-B4D6-0CC5-DCBF-A4CC18E2CE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143782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lide - pitch - green">
    <p:bg>
      <p:bgPr>
        <a:solidFill>
          <a:srgbClr val="B0B0B0">
            <a:alpha val="50422"/>
          </a:srgbClr>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00BAD7D4-6E48-014C-67CA-9B9B29C249B8}"/>
              </a:ext>
            </a:extLst>
          </p:cNvPr>
          <p:cNvSpPr/>
          <p:nvPr userDrawn="1"/>
        </p:nvSpPr>
        <p:spPr>
          <a:xfrm>
            <a:off x="0" y="0"/>
            <a:ext cx="12192000" cy="6858000"/>
          </a:xfrm>
          <a:prstGeom prst="rect">
            <a:avLst/>
          </a:prstGeom>
          <a:solidFill>
            <a:srgbClr val="3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F79D20B9-821A-F12B-8198-4E29F7681328}"/>
              </a:ext>
            </a:extLst>
          </p:cNvPr>
          <p:cNvSpPr/>
          <p:nvPr userDrawn="1"/>
        </p:nvSpPr>
        <p:spPr>
          <a:xfrm rot="2699206">
            <a:off x="9432193" y="4105015"/>
            <a:ext cx="270294" cy="2702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4" name="Rechte verbindingslijn 13">
            <a:extLst>
              <a:ext uri="{FF2B5EF4-FFF2-40B4-BE49-F238E27FC236}">
                <a16:creationId xmlns:a16="http://schemas.microsoft.com/office/drawing/2014/main" id="{A44A62DA-D69A-CB3A-EB88-637F20FB3494}"/>
              </a:ext>
            </a:extLst>
          </p:cNvPr>
          <p:cNvCxnSpPr>
            <a:cxnSpLocks/>
          </p:cNvCxnSpPr>
          <p:nvPr userDrawn="1"/>
        </p:nvCxnSpPr>
        <p:spPr>
          <a:xfrm rot="2699206">
            <a:off x="9567340" y="460642"/>
            <a:ext cx="0" cy="7559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Afbeelding 2" descr="Afbeelding met Lettertype, Graphics, logo, grafische vormgeving&#10;&#10;Automatisch gegenereerde beschrijving">
            <a:extLst>
              <a:ext uri="{FF2B5EF4-FFF2-40B4-BE49-F238E27FC236}">
                <a16:creationId xmlns:a16="http://schemas.microsoft.com/office/drawing/2014/main" id="{6392DB61-1923-324C-19A2-AFE9C3A711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707" y="3539170"/>
            <a:ext cx="3600000" cy="704762"/>
          </a:xfrm>
          <a:prstGeom prst="rect">
            <a:avLst/>
          </a:prstGeom>
        </p:spPr>
      </p:pic>
      <p:sp>
        <p:nvSpPr>
          <p:cNvPr id="5" name="Text Placeholder 2">
            <a:extLst>
              <a:ext uri="{FF2B5EF4-FFF2-40B4-BE49-F238E27FC236}">
                <a16:creationId xmlns:a16="http://schemas.microsoft.com/office/drawing/2014/main" id="{8395397D-0994-E0EB-DAE3-33AAAF4FCCC1}"/>
              </a:ext>
            </a:extLst>
          </p:cNvPr>
          <p:cNvSpPr>
            <a:spLocks noGrp="1"/>
          </p:cNvSpPr>
          <p:nvPr>
            <p:ph type="body" sz="quarter" idx="17" hasCustomPrompt="1"/>
          </p:nvPr>
        </p:nvSpPr>
        <p:spPr>
          <a:xfrm>
            <a:off x="412707" y="5424969"/>
            <a:ext cx="5572125" cy="303474"/>
          </a:xfrm>
          <a:prstGeom prst="rect">
            <a:avLst/>
          </a:prstGeom>
        </p:spPr>
        <p:txBody>
          <a:bodyPr anchor="b"/>
          <a:lstStyle>
            <a:lvl1pPr marL="0" indent="0">
              <a:lnSpc>
                <a:spcPct val="80000"/>
              </a:lnSpc>
              <a:spcBef>
                <a:spcPts val="0"/>
              </a:spcBef>
              <a:buNone/>
              <a:defRPr sz="1600" b="0" i="0" cap="all" baseline="0">
                <a:solidFill>
                  <a:schemeClr val="bg1">
                    <a:lumMod val="95000"/>
                    <a:lumOff val="5000"/>
                  </a:schemeClr>
                </a:solidFill>
                <a:highlight>
                  <a:srgbClr val="FFFFFF"/>
                </a:highlight>
                <a:latin typeface="Futura PT Light" panose="020B0402020204020303" pitchFamily="34" charset="77"/>
              </a:defRPr>
            </a:lvl1pPr>
          </a:lstStyle>
          <a:p>
            <a:pPr lvl="0"/>
            <a:r>
              <a:rPr lang="en-US" dirty="0"/>
              <a:t>DATE</a:t>
            </a:r>
            <a:endParaRPr lang="en-GB" dirty="0"/>
          </a:p>
        </p:txBody>
      </p:sp>
      <p:sp>
        <p:nvSpPr>
          <p:cNvPr id="6" name="Text Placeholder 2">
            <a:extLst>
              <a:ext uri="{FF2B5EF4-FFF2-40B4-BE49-F238E27FC236}">
                <a16:creationId xmlns:a16="http://schemas.microsoft.com/office/drawing/2014/main" id="{4169D512-7155-DE36-1B97-A23D738C99F5}"/>
              </a:ext>
            </a:extLst>
          </p:cNvPr>
          <p:cNvSpPr>
            <a:spLocks noGrp="1"/>
          </p:cNvSpPr>
          <p:nvPr>
            <p:ph type="body" sz="quarter" idx="16" hasCustomPrompt="1"/>
          </p:nvPr>
        </p:nvSpPr>
        <p:spPr>
          <a:xfrm>
            <a:off x="412707" y="4945496"/>
            <a:ext cx="5572125" cy="403232"/>
          </a:xfrm>
          <a:prstGeom prst="rect">
            <a:avLst/>
          </a:prstGeom>
        </p:spPr>
        <p:txBody>
          <a:bodyPr anchor="b"/>
          <a:lstStyle>
            <a:lvl1pPr marL="0" indent="0">
              <a:lnSpc>
                <a:spcPct val="80000"/>
              </a:lnSpc>
              <a:spcBef>
                <a:spcPts val="0"/>
              </a:spcBef>
              <a:buNone/>
              <a:defRPr sz="1800" b="0" i="0" cap="all" baseline="0">
                <a:solidFill>
                  <a:schemeClr val="tx1"/>
                </a:solidFill>
                <a:latin typeface="Futura PT Light" panose="020B0402020204020303" pitchFamily="34" charset="77"/>
              </a:defRPr>
            </a:lvl1pPr>
          </a:lstStyle>
          <a:p>
            <a:pPr lvl="0"/>
            <a:r>
              <a:rPr lang="en-US" dirty="0"/>
              <a:t>TITLE</a:t>
            </a:r>
            <a:endParaRPr lang="en-GB" dirty="0"/>
          </a:p>
        </p:txBody>
      </p:sp>
      <p:sp>
        <p:nvSpPr>
          <p:cNvPr id="10" name="Text Placeholder 2">
            <a:extLst>
              <a:ext uri="{FF2B5EF4-FFF2-40B4-BE49-F238E27FC236}">
                <a16:creationId xmlns:a16="http://schemas.microsoft.com/office/drawing/2014/main" id="{ABBC6413-B6DA-E88F-8C59-E45522D32B0B}"/>
              </a:ext>
            </a:extLst>
          </p:cNvPr>
          <p:cNvSpPr>
            <a:spLocks noGrp="1"/>
          </p:cNvSpPr>
          <p:nvPr>
            <p:ph type="body" sz="quarter" idx="15" hasCustomPrompt="1"/>
          </p:nvPr>
        </p:nvSpPr>
        <p:spPr>
          <a:xfrm>
            <a:off x="412707" y="4621413"/>
            <a:ext cx="5572125" cy="423212"/>
          </a:xfrm>
          <a:prstGeom prst="rect">
            <a:avLst/>
          </a:prstGeom>
        </p:spPr>
        <p:txBody>
          <a:bodyPr anchor="b"/>
          <a:lstStyle>
            <a:lvl1pPr marL="0" indent="0">
              <a:lnSpc>
                <a:spcPct val="80000"/>
              </a:lnSpc>
              <a:spcBef>
                <a:spcPts val="0"/>
              </a:spcBef>
              <a:buNone/>
              <a:defRPr sz="3200" b="1" i="0" cap="all" baseline="0">
                <a:solidFill>
                  <a:schemeClr val="tx1"/>
                </a:solidFill>
                <a:latin typeface="Futura PT Bold" panose="020B0502020204020303" pitchFamily="34" charset="77"/>
              </a:defRPr>
            </a:lvl1pPr>
          </a:lstStyle>
          <a:p>
            <a:pPr lvl="0"/>
            <a:r>
              <a:rPr lang="en-US" dirty="0"/>
              <a:t>TITLE</a:t>
            </a:r>
            <a:endParaRPr lang="en-GB" dirty="0"/>
          </a:p>
        </p:txBody>
      </p:sp>
      <p:sp>
        <p:nvSpPr>
          <p:cNvPr id="12" name="Vrije vorm 11">
            <a:extLst>
              <a:ext uri="{FF2B5EF4-FFF2-40B4-BE49-F238E27FC236}">
                <a16:creationId xmlns:a16="http://schemas.microsoft.com/office/drawing/2014/main" id="{B0E71A29-688E-C966-7DA0-31A2AA82F8CA}"/>
              </a:ext>
            </a:extLst>
          </p:cNvPr>
          <p:cNvSpPr/>
          <p:nvPr userDrawn="1"/>
        </p:nvSpPr>
        <p:spPr>
          <a:xfrm rot="2699504">
            <a:off x="5834421" y="1826085"/>
            <a:ext cx="536449" cy="532815"/>
          </a:xfrm>
          <a:custGeom>
            <a:avLst/>
            <a:gdLst>
              <a:gd name="connsiteX0" fmla="*/ 536449 w 536449"/>
              <a:gd name="connsiteY0" fmla="*/ 0 h 532815"/>
              <a:gd name="connsiteX1" fmla="*/ 536449 w 536449"/>
              <a:gd name="connsiteY1" fmla="*/ 532815 h 532815"/>
              <a:gd name="connsiteX2" fmla="*/ 0 w 536449"/>
              <a:gd name="connsiteY2" fmla="*/ 532815 h 532815"/>
              <a:gd name="connsiteX3" fmla="*/ 10297 w 536449"/>
              <a:gd name="connsiteY3" fmla="*/ 430672 h 532815"/>
              <a:gd name="connsiteX4" fmla="*/ 430265 w 536449"/>
              <a:gd name="connsiteY4" fmla="*/ 10704 h 532815"/>
              <a:gd name="connsiteX5" fmla="*/ 536449 w 536449"/>
              <a:gd name="connsiteY5" fmla="*/ 0 h 53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9" h="532815">
                <a:moveTo>
                  <a:pt x="536449" y="0"/>
                </a:moveTo>
                <a:lnTo>
                  <a:pt x="536449" y="532815"/>
                </a:lnTo>
                <a:lnTo>
                  <a:pt x="0" y="532815"/>
                </a:lnTo>
                <a:lnTo>
                  <a:pt x="10297" y="430672"/>
                </a:lnTo>
                <a:cubicBezTo>
                  <a:pt x="53433" y="219873"/>
                  <a:pt x="219466" y="53840"/>
                  <a:pt x="430265" y="10704"/>
                </a:cubicBezTo>
                <a:lnTo>
                  <a:pt x="536449" y="0"/>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cxnSp>
        <p:nvCxnSpPr>
          <p:cNvPr id="13" name="Rechte verbindingslijn 12">
            <a:extLst>
              <a:ext uri="{FF2B5EF4-FFF2-40B4-BE49-F238E27FC236}">
                <a16:creationId xmlns:a16="http://schemas.microsoft.com/office/drawing/2014/main" id="{746E3605-4508-B6D1-0737-639785665058}"/>
              </a:ext>
            </a:extLst>
          </p:cNvPr>
          <p:cNvCxnSpPr>
            <a:cxnSpLocks/>
            <a:endCxn id="12" idx="1"/>
          </p:cNvCxnSpPr>
          <p:nvPr userDrawn="1"/>
        </p:nvCxnSpPr>
        <p:spPr>
          <a:xfrm>
            <a:off x="3591612" y="-44068"/>
            <a:ext cx="2512373" cy="25146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D29D16DB-CD11-F676-E383-5C2E23C52191}"/>
              </a:ext>
            </a:extLst>
          </p:cNvPr>
          <p:cNvCxnSpPr>
            <a:cxnSpLocks/>
            <a:stCxn id="12" idx="1"/>
          </p:cNvCxnSpPr>
          <p:nvPr userDrawn="1"/>
        </p:nvCxnSpPr>
        <p:spPr>
          <a:xfrm flipV="1">
            <a:off x="6103985" y="-44069"/>
            <a:ext cx="2509694" cy="25146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al 16">
            <a:extLst>
              <a:ext uri="{FF2B5EF4-FFF2-40B4-BE49-F238E27FC236}">
                <a16:creationId xmlns:a16="http://schemas.microsoft.com/office/drawing/2014/main" id="{980ED06A-8F47-11AA-53A8-E32162626901}"/>
              </a:ext>
            </a:extLst>
          </p:cNvPr>
          <p:cNvSpPr/>
          <p:nvPr userDrawn="1"/>
        </p:nvSpPr>
        <p:spPr>
          <a:xfrm rot="2699206">
            <a:off x="7767477" y="2440299"/>
            <a:ext cx="3599727" cy="359972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400015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 slide - pitch - B2C">
    <p:bg>
      <p:bgPr>
        <a:solidFill>
          <a:srgbClr val="B0B0B0">
            <a:alpha val="50422"/>
          </a:srgbClr>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00BAD7D4-6E48-014C-67CA-9B9B29C249B8}"/>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F79D20B9-821A-F12B-8198-4E29F7681328}"/>
              </a:ext>
            </a:extLst>
          </p:cNvPr>
          <p:cNvSpPr/>
          <p:nvPr userDrawn="1"/>
        </p:nvSpPr>
        <p:spPr>
          <a:xfrm rot="2699206">
            <a:off x="9432193" y="4105015"/>
            <a:ext cx="270294" cy="2702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4" name="Rechte verbindingslijn 13">
            <a:extLst>
              <a:ext uri="{FF2B5EF4-FFF2-40B4-BE49-F238E27FC236}">
                <a16:creationId xmlns:a16="http://schemas.microsoft.com/office/drawing/2014/main" id="{A44A62DA-D69A-CB3A-EB88-637F20FB3494}"/>
              </a:ext>
            </a:extLst>
          </p:cNvPr>
          <p:cNvCxnSpPr>
            <a:cxnSpLocks/>
          </p:cNvCxnSpPr>
          <p:nvPr userDrawn="1"/>
        </p:nvCxnSpPr>
        <p:spPr>
          <a:xfrm rot="2699206">
            <a:off x="9567340" y="460642"/>
            <a:ext cx="0" cy="7559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8395397D-0994-E0EB-DAE3-33AAAF4FCCC1}"/>
              </a:ext>
            </a:extLst>
          </p:cNvPr>
          <p:cNvSpPr>
            <a:spLocks noGrp="1"/>
          </p:cNvSpPr>
          <p:nvPr>
            <p:ph type="body" sz="quarter" idx="17" hasCustomPrompt="1"/>
          </p:nvPr>
        </p:nvSpPr>
        <p:spPr>
          <a:xfrm>
            <a:off x="412707" y="5424969"/>
            <a:ext cx="5572125" cy="303474"/>
          </a:xfrm>
          <a:prstGeom prst="rect">
            <a:avLst/>
          </a:prstGeom>
        </p:spPr>
        <p:txBody>
          <a:bodyPr anchor="b"/>
          <a:lstStyle>
            <a:lvl1pPr marL="0" indent="0">
              <a:lnSpc>
                <a:spcPct val="80000"/>
              </a:lnSpc>
              <a:spcBef>
                <a:spcPts val="0"/>
              </a:spcBef>
              <a:buNone/>
              <a:defRPr sz="1600" b="0" i="0" cap="all" baseline="0">
                <a:solidFill>
                  <a:schemeClr val="bg1">
                    <a:lumMod val="95000"/>
                    <a:lumOff val="5000"/>
                  </a:schemeClr>
                </a:solidFill>
                <a:highlight>
                  <a:srgbClr val="FFFFFF"/>
                </a:highlight>
                <a:latin typeface="Futura PT Light" panose="020B0402020204020303" pitchFamily="34" charset="77"/>
              </a:defRPr>
            </a:lvl1pPr>
          </a:lstStyle>
          <a:p>
            <a:pPr lvl="0"/>
            <a:r>
              <a:rPr lang="en-US" dirty="0"/>
              <a:t>DATE</a:t>
            </a:r>
            <a:endParaRPr lang="en-GB" dirty="0"/>
          </a:p>
        </p:txBody>
      </p:sp>
      <p:sp>
        <p:nvSpPr>
          <p:cNvPr id="6" name="Text Placeholder 2">
            <a:extLst>
              <a:ext uri="{FF2B5EF4-FFF2-40B4-BE49-F238E27FC236}">
                <a16:creationId xmlns:a16="http://schemas.microsoft.com/office/drawing/2014/main" id="{4169D512-7155-DE36-1B97-A23D738C99F5}"/>
              </a:ext>
            </a:extLst>
          </p:cNvPr>
          <p:cNvSpPr>
            <a:spLocks noGrp="1"/>
          </p:cNvSpPr>
          <p:nvPr>
            <p:ph type="body" sz="quarter" idx="16" hasCustomPrompt="1"/>
          </p:nvPr>
        </p:nvSpPr>
        <p:spPr>
          <a:xfrm>
            <a:off x="412707" y="4945496"/>
            <a:ext cx="5572125" cy="403232"/>
          </a:xfrm>
          <a:prstGeom prst="rect">
            <a:avLst/>
          </a:prstGeom>
        </p:spPr>
        <p:txBody>
          <a:bodyPr anchor="b"/>
          <a:lstStyle>
            <a:lvl1pPr marL="0" indent="0">
              <a:lnSpc>
                <a:spcPct val="80000"/>
              </a:lnSpc>
              <a:spcBef>
                <a:spcPts val="0"/>
              </a:spcBef>
              <a:buNone/>
              <a:defRPr sz="1800" b="0" i="0" cap="all" baseline="0">
                <a:solidFill>
                  <a:schemeClr val="tx1"/>
                </a:solidFill>
                <a:latin typeface="Futura PT Light" panose="020B0402020204020303" pitchFamily="34" charset="77"/>
              </a:defRPr>
            </a:lvl1pPr>
          </a:lstStyle>
          <a:p>
            <a:pPr lvl="0"/>
            <a:r>
              <a:rPr lang="en-US" dirty="0"/>
              <a:t>TITLE</a:t>
            </a:r>
            <a:endParaRPr lang="en-GB" dirty="0"/>
          </a:p>
        </p:txBody>
      </p:sp>
      <p:sp>
        <p:nvSpPr>
          <p:cNvPr id="10" name="Text Placeholder 2">
            <a:extLst>
              <a:ext uri="{FF2B5EF4-FFF2-40B4-BE49-F238E27FC236}">
                <a16:creationId xmlns:a16="http://schemas.microsoft.com/office/drawing/2014/main" id="{ABBC6413-B6DA-E88F-8C59-E45522D32B0B}"/>
              </a:ext>
            </a:extLst>
          </p:cNvPr>
          <p:cNvSpPr>
            <a:spLocks noGrp="1"/>
          </p:cNvSpPr>
          <p:nvPr>
            <p:ph type="body" sz="quarter" idx="15" hasCustomPrompt="1"/>
          </p:nvPr>
        </p:nvSpPr>
        <p:spPr>
          <a:xfrm>
            <a:off x="412707" y="4621413"/>
            <a:ext cx="5572125" cy="423212"/>
          </a:xfrm>
          <a:prstGeom prst="rect">
            <a:avLst/>
          </a:prstGeom>
        </p:spPr>
        <p:txBody>
          <a:bodyPr anchor="b"/>
          <a:lstStyle>
            <a:lvl1pPr marL="0" indent="0">
              <a:lnSpc>
                <a:spcPct val="80000"/>
              </a:lnSpc>
              <a:spcBef>
                <a:spcPts val="0"/>
              </a:spcBef>
              <a:buNone/>
              <a:defRPr sz="3200" b="1" i="0" cap="all" baseline="0">
                <a:solidFill>
                  <a:schemeClr val="tx1"/>
                </a:solidFill>
                <a:latin typeface="Futura PT Bold" panose="020B0502020204020303" pitchFamily="34" charset="77"/>
              </a:defRPr>
            </a:lvl1pPr>
          </a:lstStyle>
          <a:p>
            <a:pPr lvl="0"/>
            <a:r>
              <a:rPr lang="en-US" dirty="0"/>
              <a:t>TITLE</a:t>
            </a:r>
            <a:endParaRPr lang="en-GB" dirty="0"/>
          </a:p>
        </p:txBody>
      </p:sp>
      <p:sp>
        <p:nvSpPr>
          <p:cNvPr id="12" name="Vrije vorm 11">
            <a:extLst>
              <a:ext uri="{FF2B5EF4-FFF2-40B4-BE49-F238E27FC236}">
                <a16:creationId xmlns:a16="http://schemas.microsoft.com/office/drawing/2014/main" id="{B0E71A29-688E-C966-7DA0-31A2AA82F8CA}"/>
              </a:ext>
            </a:extLst>
          </p:cNvPr>
          <p:cNvSpPr/>
          <p:nvPr userDrawn="1"/>
        </p:nvSpPr>
        <p:spPr>
          <a:xfrm rot="2699504">
            <a:off x="5834421" y="1826085"/>
            <a:ext cx="536449" cy="532815"/>
          </a:xfrm>
          <a:custGeom>
            <a:avLst/>
            <a:gdLst>
              <a:gd name="connsiteX0" fmla="*/ 536449 w 536449"/>
              <a:gd name="connsiteY0" fmla="*/ 0 h 532815"/>
              <a:gd name="connsiteX1" fmla="*/ 536449 w 536449"/>
              <a:gd name="connsiteY1" fmla="*/ 532815 h 532815"/>
              <a:gd name="connsiteX2" fmla="*/ 0 w 536449"/>
              <a:gd name="connsiteY2" fmla="*/ 532815 h 532815"/>
              <a:gd name="connsiteX3" fmla="*/ 10297 w 536449"/>
              <a:gd name="connsiteY3" fmla="*/ 430672 h 532815"/>
              <a:gd name="connsiteX4" fmla="*/ 430265 w 536449"/>
              <a:gd name="connsiteY4" fmla="*/ 10704 h 532815"/>
              <a:gd name="connsiteX5" fmla="*/ 536449 w 536449"/>
              <a:gd name="connsiteY5" fmla="*/ 0 h 53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9" h="532815">
                <a:moveTo>
                  <a:pt x="536449" y="0"/>
                </a:moveTo>
                <a:lnTo>
                  <a:pt x="536449" y="532815"/>
                </a:lnTo>
                <a:lnTo>
                  <a:pt x="0" y="532815"/>
                </a:lnTo>
                <a:lnTo>
                  <a:pt x="10297" y="430672"/>
                </a:lnTo>
                <a:cubicBezTo>
                  <a:pt x="53433" y="219873"/>
                  <a:pt x="219466" y="53840"/>
                  <a:pt x="430265" y="10704"/>
                </a:cubicBezTo>
                <a:lnTo>
                  <a:pt x="536449" y="0"/>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cxnSp>
        <p:nvCxnSpPr>
          <p:cNvPr id="13" name="Rechte verbindingslijn 12">
            <a:extLst>
              <a:ext uri="{FF2B5EF4-FFF2-40B4-BE49-F238E27FC236}">
                <a16:creationId xmlns:a16="http://schemas.microsoft.com/office/drawing/2014/main" id="{746E3605-4508-B6D1-0737-639785665058}"/>
              </a:ext>
            </a:extLst>
          </p:cNvPr>
          <p:cNvCxnSpPr>
            <a:cxnSpLocks/>
            <a:endCxn id="12" idx="1"/>
          </p:cNvCxnSpPr>
          <p:nvPr userDrawn="1"/>
        </p:nvCxnSpPr>
        <p:spPr>
          <a:xfrm>
            <a:off x="3591612" y="-44068"/>
            <a:ext cx="2512373" cy="25146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D29D16DB-CD11-F676-E383-5C2E23C52191}"/>
              </a:ext>
            </a:extLst>
          </p:cNvPr>
          <p:cNvCxnSpPr>
            <a:cxnSpLocks/>
            <a:stCxn id="12" idx="1"/>
          </p:cNvCxnSpPr>
          <p:nvPr userDrawn="1"/>
        </p:nvCxnSpPr>
        <p:spPr>
          <a:xfrm flipV="1">
            <a:off x="6103985" y="-44069"/>
            <a:ext cx="2509694" cy="25146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al 16">
            <a:extLst>
              <a:ext uri="{FF2B5EF4-FFF2-40B4-BE49-F238E27FC236}">
                <a16:creationId xmlns:a16="http://schemas.microsoft.com/office/drawing/2014/main" id="{980ED06A-8F47-11AA-53A8-E32162626901}"/>
              </a:ext>
            </a:extLst>
          </p:cNvPr>
          <p:cNvSpPr/>
          <p:nvPr userDrawn="1"/>
        </p:nvSpPr>
        <p:spPr>
          <a:xfrm rot="2699206">
            <a:off x="7767477" y="2440299"/>
            <a:ext cx="3599727" cy="359972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descr="Afbeelding met Lettertype, Graphics, logo, grafische vormgeving&#10;&#10;Automatisch gegenereerde beschrijving">
            <a:extLst>
              <a:ext uri="{FF2B5EF4-FFF2-40B4-BE49-F238E27FC236}">
                <a16:creationId xmlns:a16="http://schemas.microsoft.com/office/drawing/2014/main" id="{F18B89D7-5DF2-9774-D7A0-FED72A7D29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707" y="3539170"/>
            <a:ext cx="3600000" cy="704762"/>
          </a:xfrm>
          <a:prstGeom prst="rect">
            <a:avLst/>
          </a:prstGeom>
        </p:spPr>
      </p:pic>
    </p:spTree>
    <p:extLst>
      <p:ext uri="{BB962C8B-B14F-4D97-AF65-F5344CB8AC3E}">
        <p14:creationId xmlns:p14="http://schemas.microsoft.com/office/powerpoint/2010/main" val="40506554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lide - pitch - B2B">
    <p:bg>
      <p:bgRef idx="1001">
        <a:schemeClr val="bg1"/>
      </p:bgRef>
    </p:bg>
    <p:spTree>
      <p:nvGrpSpPr>
        <p:cNvPr id="1" name=""/>
        <p:cNvGrpSpPr/>
        <p:nvPr/>
      </p:nvGrpSpPr>
      <p:grpSpPr>
        <a:xfrm>
          <a:off x="0" y="0"/>
          <a:ext cx="0" cy="0"/>
          <a:chOff x="0" y="0"/>
          <a:chExt cx="0" cy="0"/>
        </a:xfrm>
      </p:grpSpPr>
      <p:sp>
        <p:nvSpPr>
          <p:cNvPr id="2" name="Ovaal 1">
            <a:extLst>
              <a:ext uri="{FF2B5EF4-FFF2-40B4-BE49-F238E27FC236}">
                <a16:creationId xmlns:a16="http://schemas.microsoft.com/office/drawing/2014/main" id="{10CCE2EC-77B2-F1B9-DE17-6ED11430A417}"/>
              </a:ext>
            </a:extLst>
          </p:cNvPr>
          <p:cNvSpPr/>
          <p:nvPr userDrawn="1"/>
        </p:nvSpPr>
        <p:spPr>
          <a:xfrm rot="2699206">
            <a:off x="7767477" y="2440299"/>
            <a:ext cx="3599727" cy="3599727"/>
          </a:xfrm>
          <a:prstGeom prst="ellipse">
            <a:avLst/>
          </a:prstGeom>
          <a:noFill/>
          <a:ln w="76200">
            <a:solidFill>
              <a:srgbClr val="A08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F79D20B9-821A-F12B-8198-4E29F7681328}"/>
              </a:ext>
            </a:extLst>
          </p:cNvPr>
          <p:cNvSpPr/>
          <p:nvPr userDrawn="1"/>
        </p:nvSpPr>
        <p:spPr>
          <a:xfrm rot="2699206">
            <a:off x="9432193" y="4105015"/>
            <a:ext cx="270294" cy="270294"/>
          </a:xfrm>
          <a:prstGeom prst="ellipse">
            <a:avLst/>
          </a:prstGeom>
          <a:solidFill>
            <a:srgbClr val="A089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4" name="Rechte verbindingslijn 13">
            <a:extLst>
              <a:ext uri="{FF2B5EF4-FFF2-40B4-BE49-F238E27FC236}">
                <a16:creationId xmlns:a16="http://schemas.microsoft.com/office/drawing/2014/main" id="{A44A62DA-D69A-CB3A-EB88-637F20FB3494}"/>
              </a:ext>
            </a:extLst>
          </p:cNvPr>
          <p:cNvCxnSpPr>
            <a:cxnSpLocks/>
          </p:cNvCxnSpPr>
          <p:nvPr userDrawn="1"/>
        </p:nvCxnSpPr>
        <p:spPr>
          <a:xfrm rot="2699206">
            <a:off x="9567340" y="460642"/>
            <a:ext cx="0" cy="7559040"/>
          </a:xfrm>
          <a:prstGeom prst="line">
            <a:avLst/>
          </a:prstGeom>
          <a:ln w="76200">
            <a:solidFill>
              <a:srgbClr val="A08958"/>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516899F-1E49-0E50-16E6-CCEC958BAE8B}"/>
              </a:ext>
            </a:extLst>
          </p:cNvPr>
          <p:cNvSpPr>
            <a:spLocks noGrp="1"/>
          </p:cNvSpPr>
          <p:nvPr>
            <p:ph type="body" sz="quarter" idx="17" hasCustomPrompt="1"/>
          </p:nvPr>
        </p:nvSpPr>
        <p:spPr>
          <a:xfrm>
            <a:off x="412707" y="5424969"/>
            <a:ext cx="5572125" cy="303474"/>
          </a:xfrm>
          <a:prstGeom prst="rect">
            <a:avLst/>
          </a:prstGeom>
        </p:spPr>
        <p:txBody>
          <a:bodyPr anchor="b"/>
          <a:lstStyle>
            <a:lvl1pPr marL="0" indent="0">
              <a:lnSpc>
                <a:spcPct val="80000"/>
              </a:lnSpc>
              <a:spcBef>
                <a:spcPts val="0"/>
              </a:spcBef>
              <a:buNone/>
              <a:defRPr sz="1600" b="0" i="0" cap="all" baseline="0">
                <a:solidFill>
                  <a:srgbClr val="A08958"/>
                </a:solidFill>
                <a:latin typeface="Futura PT Light" panose="020B0402020204020303" pitchFamily="34" charset="77"/>
              </a:defRPr>
            </a:lvl1pPr>
          </a:lstStyle>
          <a:p>
            <a:pPr lvl="0"/>
            <a:r>
              <a:rPr lang="en-US" dirty="0"/>
              <a:t>DATE</a:t>
            </a:r>
            <a:endParaRPr lang="en-GB" dirty="0"/>
          </a:p>
        </p:txBody>
      </p:sp>
      <p:sp>
        <p:nvSpPr>
          <p:cNvPr id="6" name="Text Placeholder 2">
            <a:extLst>
              <a:ext uri="{FF2B5EF4-FFF2-40B4-BE49-F238E27FC236}">
                <a16:creationId xmlns:a16="http://schemas.microsoft.com/office/drawing/2014/main" id="{5C595150-C5CB-0BEE-8AC9-6D2CAD31D910}"/>
              </a:ext>
            </a:extLst>
          </p:cNvPr>
          <p:cNvSpPr>
            <a:spLocks noGrp="1"/>
          </p:cNvSpPr>
          <p:nvPr>
            <p:ph type="body" sz="quarter" idx="16" hasCustomPrompt="1"/>
          </p:nvPr>
        </p:nvSpPr>
        <p:spPr>
          <a:xfrm>
            <a:off x="412707" y="4945496"/>
            <a:ext cx="5572125" cy="403232"/>
          </a:xfrm>
          <a:prstGeom prst="rect">
            <a:avLst/>
          </a:prstGeom>
        </p:spPr>
        <p:txBody>
          <a:bodyPr anchor="b"/>
          <a:lstStyle>
            <a:lvl1pPr marL="0" indent="0">
              <a:lnSpc>
                <a:spcPct val="80000"/>
              </a:lnSpc>
              <a:spcBef>
                <a:spcPts val="0"/>
              </a:spcBef>
              <a:buNone/>
              <a:defRPr sz="1800" b="0" i="0" cap="all" baseline="0">
                <a:solidFill>
                  <a:srgbClr val="A08958"/>
                </a:solidFill>
                <a:latin typeface="Futura PT Light" panose="020B0402020204020303" pitchFamily="34" charset="77"/>
              </a:defRPr>
            </a:lvl1pPr>
          </a:lstStyle>
          <a:p>
            <a:pPr lvl="0"/>
            <a:r>
              <a:rPr lang="en-US" dirty="0"/>
              <a:t>TITLE</a:t>
            </a:r>
            <a:endParaRPr lang="en-GB" dirty="0"/>
          </a:p>
        </p:txBody>
      </p:sp>
      <p:sp>
        <p:nvSpPr>
          <p:cNvPr id="8" name="Text Placeholder 2">
            <a:extLst>
              <a:ext uri="{FF2B5EF4-FFF2-40B4-BE49-F238E27FC236}">
                <a16:creationId xmlns:a16="http://schemas.microsoft.com/office/drawing/2014/main" id="{20F5F53C-0BFE-9E46-1F5B-182224A01616}"/>
              </a:ext>
            </a:extLst>
          </p:cNvPr>
          <p:cNvSpPr>
            <a:spLocks noGrp="1"/>
          </p:cNvSpPr>
          <p:nvPr>
            <p:ph type="body" sz="quarter" idx="15" hasCustomPrompt="1"/>
          </p:nvPr>
        </p:nvSpPr>
        <p:spPr>
          <a:xfrm>
            <a:off x="412707" y="4621413"/>
            <a:ext cx="5572125" cy="423212"/>
          </a:xfrm>
          <a:prstGeom prst="rect">
            <a:avLst/>
          </a:prstGeom>
        </p:spPr>
        <p:txBody>
          <a:bodyPr anchor="b"/>
          <a:lstStyle>
            <a:lvl1pPr marL="0" indent="0">
              <a:lnSpc>
                <a:spcPct val="80000"/>
              </a:lnSpc>
              <a:spcBef>
                <a:spcPts val="0"/>
              </a:spcBef>
              <a:buNone/>
              <a:defRPr sz="3200" b="1" i="0" cap="all" baseline="0">
                <a:solidFill>
                  <a:srgbClr val="A08958"/>
                </a:solidFill>
                <a:latin typeface="Futura PT Bold" panose="020B0502020204020303" pitchFamily="34" charset="77"/>
              </a:defRPr>
            </a:lvl1pPr>
          </a:lstStyle>
          <a:p>
            <a:pPr lvl="0"/>
            <a:r>
              <a:rPr lang="en-US" dirty="0"/>
              <a:t>TITLE</a:t>
            </a:r>
            <a:endParaRPr lang="en-GB" dirty="0"/>
          </a:p>
        </p:txBody>
      </p:sp>
      <p:sp>
        <p:nvSpPr>
          <p:cNvPr id="12" name="Vrije vorm 11">
            <a:extLst>
              <a:ext uri="{FF2B5EF4-FFF2-40B4-BE49-F238E27FC236}">
                <a16:creationId xmlns:a16="http://schemas.microsoft.com/office/drawing/2014/main" id="{10BA14E7-AC3C-E148-29F2-9A101B7F1DB1}"/>
              </a:ext>
            </a:extLst>
          </p:cNvPr>
          <p:cNvSpPr/>
          <p:nvPr userDrawn="1"/>
        </p:nvSpPr>
        <p:spPr>
          <a:xfrm rot="2699504">
            <a:off x="5834421" y="1826085"/>
            <a:ext cx="536449" cy="532815"/>
          </a:xfrm>
          <a:custGeom>
            <a:avLst/>
            <a:gdLst>
              <a:gd name="connsiteX0" fmla="*/ 536449 w 536449"/>
              <a:gd name="connsiteY0" fmla="*/ 0 h 532815"/>
              <a:gd name="connsiteX1" fmla="*/ 536449 w 536449"/>
              <a:gd name="connsiteY1" fmla="*/ 532815 h 532815"/>
              <a:gd name="connsiteX2" fmla="*/ 0 w 536449"/>
              <a:gd name="connsiteY2" fmla="*/ 532815 h 532815"/>
              <a:gd name="connsiteX3" fmla="*/ 10297 w 536449"/>
              <a:gd name="connsiteY3" fmla="*/ 430672 h 532815"/>
              <a:gd name="connsiteX4" fmla="*/ 430265 w 536449"/>
              <a:gd name="connsiteY4" fmla="*/ 10704 h 532815"/>
              <a:gd name="connsiteX5" fmla="*/ 536449 w 536449"/>
              <a:gd name="connsiteY5" fmla="*/ 0 h 53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9" h="532815">
                <a:moveTo>
                  <a:pt x="536449" y="0"/>
                </a:moveTo>
                <a:lnTo>
                  <a:pt x="536449" y="532815"/>
                </a:lnTo>
                <a:lnTo>
                  <a:pt x="0" y="532815"/>
                </a:lnTo>
                <a:lnTo>
                  <a:pt x="10297" y="430672"/>
                </a:lnTo>
                <a:cubicBezTo>
                  <a:pt x="53433" y="219873"/>
                  <a:pt x="219466" y="53840"/>
                  <a:pt x="430265" y="10704"/>
                </a:cubicBezTo>
                <a:lnTo>
                  <a:pt x="536449" y="0"/>
                </a:lnTo>
                <a:close/>
              </a:path>
            </a:pathLst>
          </a:custGeom>
          <a:noFill/>
          <a:ln w="76200">
            <a:solidFill>
              <a:srgbClr val="A089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cxnSp>
        <p:nvCxnSpPr>
          <p:cNvPr id="13" name="Rechte verbindingslijn 12">
            <a:extLst>
              <a:ext uri="{FF2B5EF4-FFF2-40B4-BE49-F238E27FC236}">
                <a16:creationId xmlns:a16="http://schemas.microsoft.com/office/drawing/2014/main" id="{8C3AD5D5-DA26-2BAC-FD1D-ABAD4A76741E}"/>
              </a:ext>
            </a:extLst>
          </p:cNvPr>
          <p:cNvCxnSpPr>
            <a:cxnSpLocks/>
            <a:endCxn id="12" idx="1"/>
          </p:cNvCxnSpPr>
          <p:nvPr userDrawn="1"/>
        </p:nvCxnSpPr>
        <p:spPr>
          <a:xfrm>
            <a:off x="3591612" y="-44068"/>
            <a:ext cx="2512373" cy="2514602"/>
          </a:xfrm>
          <a:prstGeom prst="line">
            <a:avLst/>
          </a:prstGeom>
          <a:ln w="76200">
            <a:solidFill>
              <a:srgbClr val="A08958"/>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4ACA1D32-A22E-64D0-684B-DDDE66FB8F1D}"/>
              </a:ext>
            </a:extLst>
          </p:cNvPr>
          <p:cNvCxnSpPr>
            <a:cxnSpLocks/>
            <a:stCxn id="12" idx="1"/>
          </p:cNvCxnSpPr>
          <p:nvPr userDrawn="1"/>
        </p:nvCxnSpPr>
        <p:spPr>
          <a:xfrm flipV="1">
            <a:off x="6103985" y="-44069"/>
            <a:ext cx="2509694" cy="2514603"/>
          </a:xfrm>
          <a:prstGeom prst="line">
            <a:avLst/>
          </a:prstGeom>
          <a:ln w="76200">
            <a:solidFill>
              <a:srgbClr val="A08958"/>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Lettertype, Graphics, logo, grafische vormgeving&#10;&#10;Automatisch gegenereerde beschrijving">
            <a:extLst>
              <a:ext uri="{FF2B5EF4-FFF2-40B4-BE49-F238E27FC236}">
                <a16:creationId xmlns:a16="http://schemas.microsoft.com/office/drawing/2014/main" id="{F9E7ADE2-739A-1BCB-5BCA-794FB87A4F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707" y="3539170"/>
            <a:ext cx="3600000" cy="704762"/>
          </a:xfrm>
          <a:prstGeom prst="rect">
            <a:avLst/>
          </a:prstGeom>
        </p:spPr>
      </p:pic>
    </p:spTree>
    <p:extLst>
      <p:ext uri="{BB962C8B-B14F-4D97-AF65-F5344CB8AC3E}">
        <p14:creationId xmlns:p14="http://schemas.microsoft.com/office/powerpoint/2010/main" val="13736088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lide - pitch - image">
    <p:bg>
      <p:bgPr>
        <a:solidFill>
          <a:schemeClr val="tx1"/>
        </a:solidFill>
        <a:effectLst/>
      </p:bgPr>
    </p:bg>
    <p:spTree>
      <p:nvGrpSpPr>
        <p:cNvPr id="1" name=""/>
        <p:cNvGrpSpPr/>
        <p:nvPr/>
      </p:nvGrpSpPr>
      <p:grpSpPr>
        <a:xfrm>
          <a:off x="0" y="0"/>
          <a:ext cx="0" cy="0"/>
          <a:chOff x="0" y="0"/>
          <a:chExt cx="0" cy="0"/>
        </a:xfrm>
      </p:grpSpPr>
      <p:pic>
        <p:nvPicPr>
          <p:cNvPr id="3" name="Afbeelding 2" descr="Afbeelding met gras, buiten, speler&#10;&#10;Automatisch gegenereerde beschrijving">
            <a:extLst>
              <a:ext uri="{FF2B5EF4-FFF2-40B4-BE49-F238E27FC236}">
                <a16:creationId xmlns:a16="http://schemas.microsoft.com/office/drawing/2014/main" id="{F10F8758-814F-FBF1-30F0-10FAC2814FA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Rechthoek 4">
            <a:extLst>
              <a:ext uri="{FF2B5EF4-FFF2-40B4-BE49-F238E27FC236}">
                <a16:creationId xmlns:a16="http://schemas.microsoft.com/office/drawing/2014/main" id="{50CC91E8-5F1D-2B70-7D4D-636F1156DDD9}"/>
              </a:ext>
            </a:extLst>
          </p:cNvPr>
          <p:cNvSpPr/>
          <p:nvPr userDrawn="1"/>
        </p:nvSpPr>
        <p:spPr>
          <a:xfrm>
            <a:off x="1"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alpha val="50333"/>
                </a:schemeClr>
              </a:solidFill>
            </a:endParaRPr>
          </a:p>
        </p:txBody>
      </p:sp>
      <p:sp>
        <p:nvSpPr>
          <p:cNvPr id="2" name="Text Placeholder 2">
            <a:extLst>
              <a:ext uri="{FF2B5EF4-FFF2-40B4-BE49-F238E27FC236}">
                <a16:creationId xmlns:a16="http://schemas.microsoft.com/office/drawing/2014/main" id="{EDE757C9-DD49-0557-7B98-045780DF1BAA}"/>
              </a:ext>
            </a:extLst>
          </p:cNvPr>
          <p:cNvSpPr>
            <a:spLocks noGrp="1"/>
          </p:cNvSpPr>
          <p:nvPr>
            <p:ph type="body" sz="quarter" idx="15" hasCustomPrompt="1"/>
          </p:nvPr>
        </p:nvSpPr>
        <p:spPr>
          <a:xfrm>
            <a:off x="249423" y="6466112"/>
            <a:ext cx="3604119" cy="304799"/>
          </a:xfrm>
          <a:prstGeom prst="rect">
            <a:avLst/>
          </a:prstGeom>
        </p:spPr>
        <p:txBody>
          <a:bodyPr anchor="b"/>
          <a:lstStyle>
            <a:lvl1pPr marL="0" indent="0">
              <a:lnSpc>
                <a:spcPct val="80000"/>
              </a:lnSpc>
              <a:spcBef>
                <a:spcPts val="0"/>
              </a:spcBef>
              <a:buNone/>
              <a:defRPr sz="1600" b="1" i="0" cap="all" baseline="0">
                <a:solidFill>
                  <a:schemeClr val="bg1"/>
                </a:solidFill>
                <a:latin typeface="Futura PT Bold" panose="020B0502020204020303" pitchFamily="34" charset="77"/>
              </a:defRPr>
            </a:lvl1pPr>
          </a:lstStyle>
          <a:p>
            <a:pPr lvl="0"/>
            <a:r>
              <a:rPr lang="en-US" dirty="0"/>
              <a:t>TOPIC</a:t>
            </a:r>
            <a:endParaRPr lang="en-GB" dirty="0"/>
          </a:p>
        </p:txBody>
      </p:sp>
      <p:sp>
        <p:nvSpPr>
          <p:cNvPr id="7" name="Text Placeholder 8">
            <a:extLst>
              <a:ext uri="{FF2B5EF4-FFF2-40B4-BE49-F238E27FC236}">
                <a16:creationId xmlns:a16="http://schemas.microsoft.com/office/drawing/2014/main" id="{3B8BD462-4445-E46F-3B70-8B96E1CE65E9}"/>
              </a:ext>
            </a:extLst>
          </p:cNvPr>
          <p:cNvSpPr>
            <a:spLocks noGrp="1"/>
          </p:cNvSpPr>
          <p:nvPr>
            <p:ph type="body" sz="quarter" idx="10" hasCustomPrompt="1"/>
          </p:nvPr>
        </p:nvSpPr>
        <p:spPr>
          <a:xfrm>
            <a:off x="0" y="3050896"/>
            <a:ext cx="12192000" cy="498147"/>
          </a:xfrm>
          <a:prstGeom prst="rect">
            <a:avLst/>
          </a:prstGeom>
        </p:spPr>
        <p:txBody>
          <a:bodyPr anchor="b"/>
          <a:lstStyle>
            <a:lvl1pPr marL="0" indent="0" algn="ctr" defTabSz="914400" rtl="0" eaLnBrk="1" latinLnBrk="0" hangingPunct="1">
              <a:lnSpc>
                <a:spcPct val="70000"/>
              </a:lnSpc>
              <a:spcBef>
                <a:spcPts val="0"/>
              </a:spcBef>
              <a:buNone/>
              <a:defRPr lang="en-US" sz="4400" kern="1200" cap="all" spc="300" baseline="0" dirty="0">
                <a:solidFill>
                  <a:schemeClr val="bg1"/>
                </a:solidFill>
                <a:latin typeface="Futura PT Heavy" panose="020B0802020204020303" pitchFamily="34" charset="0"/>
                <a:ea typeface="+mn-ea"/>
                <a:cs typeface="+mn-cs"/>
              </a:defRPr>
            </a:lvl1pPr>
          </a:lstStyle>
          <a:p>
            <a:pPr lvl="0"/>
            <a:r>
              <a:rPr lang="en-US" dirty="0"/>
              <a:t>TITLE</a:t>
            </a:r>
          </a:p>
        </p:txBody>
      </p:sp>
      <p:sp>
        <p:nvSpPr>
          <p:cNvPr id="8" name="Text Placeholder 12">
            <a:extLst>
              <a:ext uri="{FF2B5EF4-FFF2-40B4-BE49-F238E27FC236}">
                <a16:creationId xmlns:a16="http://schemas.microsoft.com/office/drawing/2014/main" id="{641FD6A3-2C55-78D5-5DBF-729616DFAFB8}"/>
              </a:ext>
            </a:extLst>
          </p:cNvPr>
          <p:cNvSpPr>
            <a:spLocks noGrp="1"/>
          </p:cNvSpPr>
          <p:nvPr>
            <p:ph type="body" sz="quarter" idx="11" hasCustomPrompt="1"/>
          </p:nvPr>
        </p:nvSpPr>
        <p:spPr>
          <a:xfrm>
            <a:off x="0" y="3424940"/>
            <a:ext cx="12192000" cy="369888"/>
          </a:xfrm>
          <a:prstGeom prst="rect">
            <a:avLst/>
          </a:prstGeom>
        </p:spPr>
        <p:txBody>
          <a:bodyPr/>
          <a:lstStyle>
            <a:lvl1pPr marL="0" indent="0" algn="ctr" defTabSz="914400" rtl="0" eaLnBrk="1" latinLnBrk="0" hangingPunct="1">
              <a:lnSpc>
                <a:spcPct val="80000"/>
              </a:lnSpc>
              <a:spcBef>
                <a:spcPts val="0"/>
              </a:spcBef>
              <a:buNone/>
              <a:defRPr lang="en-GB" sz="2800" kern="1200" cap="all" spc="300" baseline="0" dirty="0">
                <a:solidFill>
                  <a:schemeClr val="bg1"/>
                </a:solidFill>
                <a:latin typeface="Futura PT Light" panose="020B0402020204020303" pitchFamily="34" charset="0"/>
                <a:ea typeface="+mn-ea"/>
                <a:cs typeface="+mn-cs"/>
              </a:defRPr>
            </a:lvl1pPr>
          </a:lstStyle>
          <a:p>
            <a:pPr lvl="0"/>
            <a:r>
              <a:rPr lang="en-US" dirty="0"/>
              <a:t>SUBTITLE</a:t>
            </a:r>
            <a:endParaRPr lang="en-GB" dirty="0"/>
          </a:p>
        </p:txBody>
      </p:sp>
      <p:pic>
        <p:nvPicPr>
          <p:cNvPr id="9" name="Afbeelding 8" descr="Afbeelding met Lettertype, tekst, Graphics, logo&#10;&#10;Automatisch gegenereerde beschrijving">
            <a:extLst>
              <a:ext uri="{FF2B5EF4-FFF2-40B4-BE49-F238E27FC236}">
                <a16:creationId xmlns:a16="http://schemas.microsoft.com/office/drawing/2014/main" id="{0B1CE6BC-B4D6-0CC5-DCBF-A4CC18E2CE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2941821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 slide - pitch - image">
    <p:bg>
      <p:bgPr>
        <a:solidFill>
          <a:schemeClr val="tx1"/>
        </a:solidFill>
        <a:effectLst/>
      </p:bgPr>
    </p:bg>
    <p:spTree>
      <p:nvGrpSpPr>
        <p:cNvPr id="1" name=""/>
        <p:cNvGrpSpPr/>
        <p:nvPr/>
      </p:nvGrpSpPr>
      <p:grpSpPr>
        <a:xfrm>
          <a:off x="0" y="0"/>
          <a:ext cx="0" cy="0"/>
          <a:chOff x="0" y="0"/>
          <a:chExt cx="0" cy="0"/>
        </a:xfrm>
      </p:grpSpPr>
      <p:pic>
        <p:nvPicPr>
          <p:cNvPr id="3" name="Afbeelding 2" descr="Afbeelding met gras, buiten, speler&#10;&#10;Automatisch gegenereerde beschrijving">
            <a:extLst>
              <a:ext uri="{FF2B5EF4-FFF2-40B4-BE49-F238E27FC236}">
                <a16:creationId xmlns:a16="http://schemas.microsoft.com/office/drawing/2014/main" id="{F10F8758-814F-FBF1-30F0-10FAC2814FA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Rechthoek 4">
            <a:extLst>
              <a:ext uri="{FF2B5EF4-FFF2-40B4-BE49-F238E27FC236}">
                <a16:creationId xmlns:a16="http://schemas.microsoft.com/office/drawing/2014/main" id="{50CC91E8-5F1D-2B70-7D4D-636F1156DDD9}"/>
              </a:ext>
            </a:extLst>
          </p:cNvPr>
          <p:cNvSpPr/>
          <p:nvPr userDrawn="1"/>
        </p:nvSpPr>
        <p:spPr>
          <a:xfrm>
            <a:off x="1"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alpha val="50333"/>
                </a:schemeClr>
              </a:solidFill>
            </a:endParaRPr>
          </a:p>
        </p:txBody>
      </p:sp>
      <p:sp>
        <p:nvSpPr>
          <p:cNvPr id="2" name="Text Placeholder 2">
            <a:extLst>
              <a:ext uri="{FF2B5EF4-FFF2-40B4-BE49-F238E27FC236}">
                <a16:creationId xmlns:a16="http://schemas.microsoft.com/office/drawing/2014/main" id="{EDE757C9-DD49-0557-7B98-045780DF1BAA}"/>
              </a:ext>
            </a:extLst>
          </p:cNvPr>
          <p:cNvSpPr>
            <a:spLocks noGrp="1"/>
          </p:cNvSpPr>
          <p:nvPr>
            <p:ph type="body" sz="quarter" idx="15" hasCustomPrompt="1"/>
          </p:nvPr>
        </p:nvSpPr>
        <p:spPr>
          <a:xfrm>
            <a:off x="4293941" y="6466112"/>
            <a:ext cx="3604119" cy="304799"/>
          </a:xfrm>
          <a:prstGeom prst="rect">
            <a:avLst/>
          </a:prstGeom>
        </p:spPr>
        <p:txBody>
          <a:bodyPr anchor="b"/>
          <a:lstStyle>
            <a:lvl1pPr marL="0" indent="0" algn="ctr">
              <a:lnSpc>
                <a:spcPct val="80000"/>
              </a:lnSpc>
              <a:spcBef>
                <a:spcPts val="0"/>
              </a:spcBef>
              <a:buNone/>
              <a:defRPr sz="1600" b="1" i="0" cap="all" baseline="0">
                <a:solidFill>
                  <a:schemeClr val="bg1"/>
                </a:solidFill>
                <a:latin typeface="Futura PT Bold" panose="020B0502020204020303" pitchFamily="34" charset="77"/>
              </a:defRPr>
            </a:lvl1pPr>
          </a:lstStyle>
          <a:p>
            <a:pPr lvl="0"/>
            <a:r>
              <a:rPr lang="en-US" dirty="0"/>
              <a:t>TOPIC</a:t>
            </a:r>
            <a:endParaRPr lang="en-GB" dirty="0"/>
          </a:p>
        </p:txBody>
      </p:sp>
      <p:pic>
        <p:nvPicPr>
          <p:cNvPr id="4" name="Afbeelding 3" descr="Afbeelding met Lettertype, tekst, Graphics, logo&#10;&#10;Automatisch gegenereerde beschrijving">
            <a:extLst>
              <a:ext uri="{FF2B5EF4-FFF2-40B4-BE49-F238E27FC236}">
                <a16:creationId xmlns:a16="http://schemas.microsoft.com/office/drawing/2014/main" id="{69D946E7-8507-612F-FD68-196ECA73D5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40932" y="348673"/>
            <a:ext cx="689595" cy="540000"/>
          </a:xfrm>
          <a:prstGeom prst="rect">
            <a:avLst/>
          </a:prstGeom>
        </p:spPr>
      </p:pic>
    </p:spTree>
    <p:extLst>
      <p:ext uri="{BB962C8B-B14F-4D97-AF65-F5344CB8AC3E}">
        <p14:creationId xmlns:p14="http://schemas.microsoft.com/office/powerpoint/2010/main" val="175411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008324"/>
      </p:ext>
    </p:extLst>
  </p:cSld>
  <p:clrMap bg1="lt1" tx1="dk1" bg2="lt2" tx2="dk2" accent1="accent1" accent2="accent2" accent3="accent3" accent4="accent4" accent5="accent5" accent6="accent6" hlink="hlink" folHlink="folHlink"/>
  <p:sldLayoutIdLst>
    <p:sldLayoutId id="2147484985" r:id="rId1"/>
    <p:sldLayoutId id="2147484987" r:id="rId2"/>
    <p:sldLayoutId id="2147483769" r:id="rId3"/>
    <p:sldLayoutId id="2147484986" r:id="rId4"/>
    <p:sldLayoutId id="2147484962" r:id="rId5"/>
    <p:sldLayoutId id="2147484988" r:id="rId6"/>
    <p:sldLayoutId id="2147484960" r:id="rId7"/>
    <p:sldLayoutId id="2147484963" r:id="rId8"/>
    <p:sldLayoutId id="214748497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993776"/>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8"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 id="21474845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56319"/>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964" r:id="rId5"/>
    <p:sldLayoutId id="2147484967" r:id="rId6"/>
    <p:sldLayoutId id="2147484968" r:id="rId7"/>
    <p:sldLayoutId id="2147484969" r:id="rId8"/>
    <p:sldLayoutId id="214748499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178223"/>
      </p:ext>
    </p:extLst>
  </p:cSld>
  <p:clrMap bg1="lt1" tx1="dk1" bg2="lt2" tx2="dk2" accent1="accent1" accent2="accent2" accent3="accent3" accent4="accent4" accent5="accent5" accent6="accent6" hlink="hlink" folHlink="folHlink"/>
  <p:sldLayoutIdLst>
    <p:sldLayoutId id="2147483703" r:id="rId1"/>
    <p:sldLayoutId id="2147483695" r:id="rId2"/>
    <p:sldLayoutId id="2147483702" r:id="rId3"/>
    <p:sldLayoutId id="2147484525" r:id="rId4"/>
    <p:sldLayoutId id="2147484966" r:id="rId5"/>
    <p:sldLayoutId id="2147484541" r:id="rId6"/>
    <p:sldLayoutId id="2147484539" r:id="rId7"/>
    <p:sldLayoutId id="2147484540" r:id="rId8"/>
    <p:sldLayoutId id="2147484545" r:id="rId9"/>
    <p:sldLayoutId id="2147484546" r:id="rId10"/>
    <p:sldLayoutId id="2147484547" r:id="rId11"/>
    <p:sldLayoutId id="2147484550" r:id="rId12"/>
    <p:sldLayoutId id="2147484551" r:id="rId13"/>
    <p:sldLayoutId id="2147484989" r:id="rId14"/>
    <p:sldLayoutId id="21474849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3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aojuH-KVg98" TargetMode="External"/><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43.sv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hyperlink" Target="mailto:Noah.raeymaekers@ohl.be" TargetMode="External"/><Relationship Id="rId2" Type="http://schemas.openxmlformats.org/officeDocument/2006/relationships/hyperlink" Target="mailto:lune.weymeersch@ohl.be"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911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9143200B-52D0-51CF-E66F-790B763361AD}"/>
              </a:ext>
            </a:extLst>
          </p:cNvPr>
          <p:cNvSpPr>
            <a:spLocks noGrp="1"/>
          </p:cNvSpPr>
          <p:nvPr>
            <p:ph type="pic" sz="quarter" idx="15"/>
          </p:nvPr>
        </p:nvSpPr>
        <p:spPr/>
        <p:txBody>
          <a:bodyPr/>
          <a:lstStyle/>
          <a:p>
            <a:endParaRPr lang="nl-BE"/>
          </a:p>
        </p:txBody>
      </p:sp>
      <p:sp>
        <p:nvSpPr>
          <p:cNvPr id="8" name="Tijdelijke aanduiding voor tekst 7">
            <a:extLst>
              <a:ext uri="{FF2B5EF4-FFF2-40B4-BE49-F238E27FC236}">
                <a16:creationId xmlns:a16="http://schemas.microsoft.com/office/drawing/2014/main" id="{998714BB-F29E-222E-97AE-602A247B966F}"/>
              </a:ext>
            </a:extLst>
          </p:cNvPr>
          <p:cNvSpPr>
            <a:spLocks noGrp="1"/>
          </p:cNvSpPr>
          <p:nvPr>
            <p:ph type="body" sz="quarter" idx="11"/>
          </p:nvPr>
        </p:nvSpPr>
        <p:spPr/>
        <p:txBody>
          <a:bodyPr/>
          <a:lstStyle/>
          <a:p>
            <a:r>
              <a:rPr lang="nl-BE" dirty="0"/>
              <a:t>Link met Provinciaal - Regionaal</a:t>
            </a:r>
          </a:p>
        </p:txBody>
      </p:sp>
      <p:sp>
        <p:nvSpPr>
          <p:cNvPr id="7" name="Tijdelijke aanduiding voor tekst 6">
            <a:extLst>
              <a:ext uri="{FF2B5EF4-FFF2-40B4-BE49-F238E27FC236}">
                <a16:creationId xmlns:a16="http://schemas.microsoft.com/office/drawing/2014/main" id="{1D8054D1-CCF6-0593-1C39-5C7E7539F149}"/>
              </a:ext>
            </a:extLst>
          </p:cNvPr>
          <p:cNvSpPr>
            <a:spLocks noGrp="1"/>
          </p:cNvSpPr>
          <p:nvPr>
            <p:ph type="body" sz="quarter" idx="10"/>
          </p:nvPr>
        </p:nvSpPr>
        <p:spPr/>
        <p:txBody>
          <a:bodyPr/>
          <a:lstStyle/>
          <a:p>
            <a:r>
              <a:rPr lang="nl-BE" dirty="0"/>
              <a:t>Off-season</a:t>
            </a:r>
          </a:p>
        </p:txBody>
      </p:sp>
      <p:sp>
        <p:nvSpPr>
          <p:cNvPr id="10" name="Tijdelijke aanduiding voor tekst 9">
            <a:extLst>
              <a:ext uri="{FF2B5EF4-FFF2-40B4-BE49-F238E27FC236}">
                <a16:creationId xmlns:a16="http://schemas.microsoft.com/office/drawing/2014/main" id="{71B756ED-FC1B-93EC-F988-9C2697307A08}"/>
              </a:ext>
            </a:extLst>
          </p:cNvPr>
          <p:cNvSpPr>
            <a:spLocks noGrp="1"/>
          </p:cNvSpPr>
          <p:nvPr>
            <p:ph type="body" sz="quarter" idx="21"/>
          </p:nvPr>
        </p:nvSpPr>
        <p:spPr/>
        <p:txBody>
          <a:bodyPr/>
          <a:lstStyle/>
          <a:p>
            <a:r>
              <a:rPr lang="nl-BE" dirty="0"/>
              <a:t>Programma</a:t>
            </a:r>
          </a:p>
        </p:txBody>
      </p:sp>
      <p:pic>
        <p:nvPicPr>
          <p:cNvPr id="6" name="Afbeelding 5" descr="Afbeelding met schermopname, tekst, ontwerp&#10;&#10;Automatisch gegenereerde beschrijving">
            <a:extLst>
              <a:ext uri="{FF2B5EF4-FFF2-40B4-BE49-F238E27FC236}">
                <a16:creationId xmlns:a16="http://schemas.microsoft.com/office/drawing/2014/main" id="{93950BA6-6418-C90A-5E9C-7AA5DF4D2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5437" y="10726"/>
            <a:ext cx="4899885" cy="6858000"/>
          </a:xfrm>
          <a:prstGeom prst="rect">
            <a:avLst/>
          </a:prstGeom>
        </p:spPr>
      </p:pic>
      <p:sp>
        <p:nvSpPr>
          <p:cNvPr id="11" name="Tekstvak 10">
            <a:extLst>
              <a:ext uri="{FF2B5EF4-FFF2-40B4-BE49-F238E27FC236}">
                <a16:creationId xmlns:a16="http://schemas.microsoft.com/office/drawing/2014/main" id="{77920EEE-54BE-A5BA-C8AF-AF31B34D1112}"/>
              </a:ext>
            </a:extLst>
          </p:cNvPr>
          <p:cNvSpPr txBox="1"/>
          <p:nvPr/>
        </p:nvSpPr>
        <p:spPr>
          <a:xfrm>
            <a:off x="287676" y="4623371"/>
            <a:ext cx="2928135" cy="1200329"/>
          </a:xfrm>
          <a:prstGeom prst="rect">
            <a:avLst/>
          </a:prstGeom>
          <a:noFill/>
        </p:spPr>
        <p:txBody>
          <a:bodyPr wrap="square" rtlCol="0">
            <a:spAutoFit/>
          </a:bodyPr>
          <a:lstStyle/>
          <a:p>
            <a:r>
              <a:rPr lang="nl-BE" dirty="0"/>
              <a:t>Elite Performance coaches maken tussenseizoen programma op voor Prov – Reg (oudste leeftijden)</a:t>
            </a:r>
          </a:p>
        </p:txBody>
      </p:sp>
    </p:spTree>
    <p:extLst>
      <p:ext uri="{BB962C8B-B14F-4D97-AF65-F5344CB8AC3E}">
        <p14:creationId xmlns:p14="http://schemas.microsoft.com/office/powerpoint/2010/main" val="225886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Tijdelijke aanduiding voor afbeelding 4" descr="Afbeelding met persoon&#10;&#10;Automatisch gegenereerde beschrijving">
            <a:extLst>
              <a:ext uri="{FF2B5EF4-FFF2-40B4-BE49-F238E27FC236}">
                <a16:creationId xmlns:a16="http://schemas.microsoft.com/office/drawing/2014/main" id="{707956C2-1474-2845-8FB0-01ABEFF50CDE}"/>
              </a:ext>
            </a:extLst>
          </p:cNvPr>
          <p:cNvPicPr>
            <a:picLocks noChangeAspect="1"/>
          </p:cNvPicPr>
          <p:nvPr/>
        </p:nvPicPr>
        <p:blipFill>
          <a:blip r:embed="rId2">
            <a:extLst>
              <a:ext uri="{28A0092B-C50C-407E-A947-70E740481C1C}">
                <a14:useLocalDpi xmlns:a14="http://schemas.microsoft.com/office/drawing/2010/main" val="0"/>
              </a:ext>
            </a:extLst>
          </a:blip>
          <a:srcRect l="8981" r="8981"/>
          <a:stretch>
            <a:fillRect/>
          </a:stretch>
        </p:blipFill>
        <p:spPr>
          <a:xfrm>
            <a:off x="3288475" y="1412517"/>
            <a:ext cx="5585716" cy="4582460"/>
          </a:xfrm>
          <a:custGeom>
            <a:avLst/>
            <a:gdLst>
              <a:gd name="connsiteX0" fmla="*/ 0 w 4232403"/>
              <a:gd name="connsiteY0" fmla="*/ 0 h 3429000"/>
              <a:gd name="connsiteX1" fmla="*/ 4232403 w 4232403"/>
              <a:gd name="connsiteY1" fmla="*/ 0 h 3429000"/>
              <a:gd name="connsiteX2" fmla="*/ 4232403 w 4232403"/>
              <a:gd name="connsiteY2" fmla="*/ 3429000 h 3429000"/>
              <a:gd name="connsiteX3" fmla="*/ 0 w 4232403"/>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232403" h="3429000">
                <a:moveTo>
                  <a:pt x="0" y="0"/>
                </a:moveTo>
                <a:lnTo>
                  <a:pt x="4232403" y="0"/>
                </a:lnTo>
                <a:lnTo>
                  <a:pt x="4232403" y="3429000"/>
                </a:lnTo>
                <a:lnTo>
                  <a:pt x="0" y="3429000"/>
                </a:lnTo>
                <a:close/>
              </a:path>
            </a:pathLst>
          </a:custGeom>
          <a:ln>
            <a:noFill/>
          </a:ln>
        </p:spPr>
      </p:pic>
      <p:sp>
        <p:nvSpPr>
          <p:cNvPr id="4" name="Tijdelijke aanduiding voor tekst 3">
            <a:extLst>
              <a:ext uri="{FF2B5EF4-FFF2-40B4-BE49-F238E27FC236}">
                <a16:creationId xmlns:a16="http://schemas.microsoft.com/office/drawing/2014/main" id="{4046A8C7-EA79-F07A-C64B-082B60D311B6}"/>
              </a:ext>
            </a:extLst>
          </p:cNvPr>
          <p:cNvSpPr>
            <a:spLocks noGrp="1"/>
          </p:cNvSpPr>
          <p:nvPr>
            <p:ph type="body" sz="quarter" idx="10"/>
          </p:nvPr>
        </p:nvSpPr>
        <p:spPr/>
        <p:txBody>
          <a:bodyPr/>
          <a:lstStyle/>
          <a:p>
            <a:r>
              <a:rPr lang="nl-BE" dirty="0"/>
              <a:t>Readiness to Perform Prov-Reg</a:t>
            </a:r>
          </a:p>
        </p:txBody>
      </p:sp>
      <p:sp>
        <p:nvSpPr>
          <p:cNvPr id="6" name="Tijdelijke aanduiding voor tekst 5">
            <a:extLst>
              <a:ext uri="{FF2B5EF4-FFF2-40B4-BE49-F238E27FC236}">
                <a16:creationId xmlns:a16="http://schemas.microsoft.com/office/drawing/2014/main" id="{5F340315-2FDA-1344-AFF4-3E960467A49E}"/>
              </a:ext>
            </a:extLst>
          </p:cNvPr>
          <p:cNvSpPr>
            <a:spLocks noGrp="1"/>
          </p:cNvSpPr>
          <p:nvPr>
            <p:ph type="body" sz="quarter" idx="11"/>
          </p:nvPr>
        </p:nvSpPr>
        <p:spPr/>
        <p:txBody>
          <a:bodyPr/>
          <a:lstStyle/>
          <a:p>
            <a:r>
              <a:rPr lang="nl-BE" dirty="0"/>
              <a:t>Readiness to Perform strategy</a:t>
            </a:r>
          </a:p>
        </p:txBody>
      </p:sp>
      <p:sp>
        <p:nvSpPr>
          <p:cNvPr id="5" name="Tijdelijke aanduiding voor tekst 4">
            <a:extLst>
              <a:ext uri="{FF2B5EF4-FFF2-40B4-BE49-F238E27FC236}">
                <a16:creationId xmlns:a16="http://schemas.microsoft.com/office/drawing/2014/main" id="{73308328-DFF2-7206-3671-4865A0EE3597}"/>
              </a:ext>
            </a:extLst>
          </p:cNvPr>
          <p:cNvSpPr>
            <a:spLocks noGrp="1"/>
          </p:cNvSpPr>
          <p:nvPr>
            <p:ph type="body" sz="quarter" idx="15"/>
          </p:nvPr>
        </p:nvSpPr>
        <p:spPr/>
        <p:txBody>
          <a:bodyPr/>
          <a:lstStyle/>
          <a:p>
            <a:endParaRPr lang="nl-BE"/>
          </a:p>
        </p:txBody>
      </p:sp>
      <p:sp>
        <p:nvSpPr>
          <p:cNvPr id="8" name="Rectangle 42">
            <a:extLst>
              <a:ext uri="{FF2B5EF4-FFF2-40B4-BE49-F238E27FC236}">
                <a16:creationId xmlns:a16="http://schemas.microsoft.com/office/drawing/2014/main" id="{CAD12AF3-3DD6-8E40-BE27-52B3C495E0DF}"/>
              </a:ext>
            </a:extLst>
          </p:cNvPr>
          <p:cNvSpPr/>
          <p:nvPr/>
        </p:nvSpPr>
        <p:spPr>
          <a:xfrm>
            <a:off x="8898281" y="1412517"/>
            <a:ext cx="1939358" cy="4582460"/>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endParaRPr>
          </a:p>
        </p:txBody>
      </p:sp>
      <p:sp>
        <p:nvSpPr>
          <p:cNvPr id="10" name="Rectangle 42">
            <a:extLst>
              <a:ext uri="{FF2B5EF4-FFF2-40B4-BE49-F238E27FC236}">
                <a16:creationId xmlns:a16="http://schemas.microsoft.com/office/drawing/2014/main" id="{AE501764-8F74-1F4B-8038-635F7472D8AB}"/>
              </a:ext>
            </a:extLst>
          </p:cNvPr>
          <p:cNvSpPr/>
          <p:nvPr/>
        </p:nvSpPr>
        <p:spPr>
          <a:xfrm>
            <a:off x="1693639" y="1412517"/>
            <a:ext cx="1594836" cy="4582460"/>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Readiness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Perform</a:t>
            </a:r>
            <a:endParaRPr kumimoji="0" lang="en-US" sz="1800" b="0" i="0" u="none" strike="noStrike" kern="1200" cap="none" spc="0" normalizeH="0" baseline="0" noProof="0" dirty="0">
              <a:ln>
                <a:noFill/>
              </a:ln>
              <a:solidFill>
                <a:prstClr val="white"/>
              </a:solidFill>
              <a:effectLst/>
              <a:uLnTx/>
              <a:uFillTx/>
              <a:latin typeface="Futura PT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Mental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Physical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Medical</a:t>
            </a:r>
            <a:r>
              <a:rPr kumimoji="0" lang="nl-BE"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 </a:t>
            </a:r>
          </a:p>
        </p:txBody>
      </p:sp>
      <p:pic>
        <p:nvPicPr>
          <p:cNvPr id="12" name="Graphic 11">
            <a:extLst>
              <a:ext uri="{FF2B5EF4-FFF2-40B4-BE49-F238E27FC236}">
                <a16:creationId xmlns:a16="http://schemas.microsoft.com/office/drawing/2014/main" id="{BE071EB7-7BBA-3A4B-88A3-4A78131052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4304" y="4005835"/>
            <a:ext cx="1057769" cy="1738799"/>
          </a:xfrm>
          <a:prstGeom prst="rect">
            <a:avLst/>
          </a:prstGeom>
        </p:spPr>
      </p:pic>
      <p:pic>
        <p:nvPicPr>
          <p:cNvPr id="13" name="Graphic 12">
            <a:extLst>
              <a:ext uri="{FF2B5EF4-FFF2-40B4-BE49-F238E27FC236}">
                <a16:creationId xmlns:a16="http://schemas.microsoft.com/office/drawing/2014/main" id="{9E9093D2-9523-FB49-96C5-813F6AB134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28884" y="2079360"/>
            <a:ext cx="1081613" cy="1505489"/>
          </a:xfrm>
          <a:prstGeom prst="rect">
            <a:avLst/>
          </a:prstGeom>
        </p:spPr>
      </p:pic>
      <p:sp>
        <p:nvSpPr>
          <p:cNvPr id="14" name="ZoneTexte 10">
            <a:extLst>
              <a:ext uri="{FF2B5EF4-FFF2-40B4-BE49-F238E27FC236}">
                <a16:creationId xmlns:a16="http://schemas.microsoft.com/office/drawing/2014/main" id="{05C6F057-4EA5-3D4E-8FBC-CB8054A4AEB3}"/>
              </a:ext>
            </a:extLst>
          </p:cNvPr>
          <p:cNvSpPr txBox="1"/>
          <p:nvPr/>
        </p:nvSpPr>
        <p:spPr>
          <a:xfrm>
            <a:off x="9448324" y="2584916"/>
            <a:ext cx="848217" cy="4154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DATA ANALYSIS</a:t>
            </a:r>
          </a:p>
        </p:txBody>
      </p:sp>
      <p:sp>
        <p:nvSpPr>
          <p:cNvPr id="15" name="ZoneTexte 11">
            <a:extLst>
              <a:ext uri="{FF2B5EF4-FFF2-40B4-BE49-F238E27FC236}">
                <a16:creationId xmlns:a16="http://schemas.microsoft.com/office/drawing/2014/main" id="{5B570032-2FA0-3647-A584-D29B151B9DCD}"/>
              </a:ext>
            </a:extLst>
          </p:cNvPr>
          <p:cNvSpPr txBox="1"/>
          <p:nvPr/>
        </p:nvSpPr>
        <p:spPr>
          <a:xfrm>
            <a:off x="9370823" y="4608041"/>
            <a:ext cx="1112666" cy="4154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SCREENING &amp; MONITORING</a:t>
            </a:r>
          </a:p>
        </p:txBody>
      </p:sp>
      <p:sp>
        <p:nvSpPr>
          <p:cNvPr id="16" name="ZoneTexte 12">
            <a:extLst>
              <a:ext uri="{FF2B5EF4-FFF2-40B4-BE49-F238E27FC236}">
                <a16:creationId xmlns:a16="http://schemas.microsoft.com/office/drawing/2014/main" id="{6AD6CBFF-BBE1-244D-ABF9-943AF86F856E}"/>
              </a:ext>
            </a:extLst>
          </p:cNvPr>
          <p:cNvSpPr txBox="1"/>
          <p:nvPr/>
        </p:nvSpPr>
        <p:spPr>
          <a:xfrm>
            <a:off x="9503047" y="3100074"/>
            <a:ext cx="848217" cy="18466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FFFF"/>
                </a:solidFill>
                <a:effectLst/>
                <a:uLnTx/>
                <a:uFillTx/>
                <a:latin typeface="Futura PT Light"/>
                <a:ea typeface="+mn-ea"/>
                <a:cs typeface="+mn-cs"/>
              </a:rPr>
              <a:t>BIOMECHANICAL</a:t>
            </a:r>
            <a:endParaRPr kumimoji="0" lang="fr-FR" sz="450" b="0" i="0" u="none" strike="noStrike" kern="1200" cap="none" spc="0" normalizeH="0" baseline="0" noProof="0" dirty="0">
              <a:ln>
                <a:noFill/>
              </a:ln>
              <a:solidFill>
                <a:srgbClr val="FFFFFF"/>
              </a:solidFill>
              <a:effectLst/>
              <a:uLnTx/>
              <a:uFillTx/>
              <a:latin typeface="Futura PT Light"/>
              <a:ea typeface="+mn-ea"/>
              <a:cs typeface="+mn-cs"/>
            </a:endParaRPr>
          </a:p>
        </p:txBody>
      </p:sp>
      <p:sp>
        <p:nvSpPr>
          <p:cNvPr id="17" name="ZoneTexte 13">
            <a:extLst>
              <a:ext uri="{FF2B5EF4-FFF2-40B4-BE49-F238E27FC236}">
                <a16:creationId xmlns:a16="http://schemas.microsoft.com/office/drawing/2014/main" id="{A99286EA-BC5E-8242-9A45-334923571E31}"/>
              </a:ext>
            </a:extLst>
          </p:cNvPr>
          <p:cNvSpPr txBox="1"/>
          <p:nvPr/>
        </p:nvSpPr>
        <p:spPr>
          <a:xfrm>
            <a:off x="9502791" y="3340036"/>
            <a:ext cx="848217" cy="18466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FFFF"/>
                </a:solidFill>
                <a:effectLst/>
                <a:uLnTx/>
                <a:uFillTx/>
                <a:latin typeface="Futura PT Light"/>
                <a:ea typeface="+mn-ea"/>
                <a:cs typeface="+mn-cs"/>
              </a:rPr>
              <a:t>BIOCHEMICAL</a:t>
            </a:r>
            <a:endParaRPr kumimoji="0" lang="fr-FR" sz="450" b="0" i="0" u="none" strike="noStrike" kern="1200" cap="none" spc="0" normalizeH="0" baseline="0" noProof="0" dirty="0">
              <a:ln>
                <a:noFill/>
              </a:ln>
              <a:solidFill>
                <a:srgbClr val="FFFFFF"/>
              </a:solidFill>
              <a:effectLst/>
              <a:uLnTx/>
              <a:uFillTx/>
              <a:latin typeface="Futura PT Light"/>
              <a:ea typeface="+mn-ea"/>
              <a:cs typeface="+mn-cs"/>
            </a:endParaRPr>
          </a:p>
        </p:txBody>
      </p:sp>
      <p:sp>
        <p:nvSpPr>
          <p:cNvPr id="18" name="ZoneTexte 14">
            <a:extLst>
              <a:ext uri="{FF2B5EF4-FFF2-40B4-BE49-F238E27FC236}">
                <a16:creationId xmlns:a16="http://schemas.microsoft.com/office/drawing/2014/main" id="{00A2C10C-AB6D-FC4E-9065-05981168D787}"/>
              </a:ext>
            </a:extLst>
          </p:cNvPr>
          <p:cNvSpPr txBox="1"/>
          <p:nvPr/>
        </p:nvSpPr>
        <p:spPr>
          <a:xfrm>
            <a:off x="9479079" y="5065190"/>
            <a:ext cx="977084" cy="18466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FFFF"/>
                </a:solidFill>
                <a:effectLst/>
                <a:uLnTx/>
                <a:uFillTx/>
                <a:latin typeface="Futura PT Light"/>
                <a:ea typeface="+mn-ea"/>
                <a:cs typeface="+mn-cs"/>
              </a:rPr>
              <a:t>QUESTIONNAIRES</a:t>
            </a:r>
            <a:endParaRPr kumimoji="0" lang="fr-FR" sz="450" b="0" i="0" u="none" strike="noStrike" kern="1200" cap="none" spc="0" normalizeH="0" baseline="0" noProof="0" dirty="0">
              <a:ln>
                <a:noFill/>
              </a:ln>
              <a:solidFill>
                <a:srgbClr val="FFFFFF"/>
              </a:solidFill>
              <a:effectLst/>
              <a:uLnTx/>
              <a:uFillTx/>
              <a:latin typeface="Futura PT Light"/>
              <a:ea typeface="+mn-ea"/>
              <a:cs typeface="+mn-cs"/>
            </a:endParaRPr>
          </a:p>
        </p:txBody>
      </p:sp>
      <p:sp>
        <p:nvSpPr>
          <p:cNvPr id="19" name="ZoneTexte 15">
            <a:extLst>
              <a:ext uri="{FF2B5EF4-FFF2-40B4-BE49-F238E27FC236}">
                <a16:creationId xmlns:a16="http://schemas.microsoft.com/office/drawing/2014/main" id="{5C83BAA5-D444-BC45-816D-6BC6C585F24C}"/>
              </a:ext>
            </a:extLst>
          </p:cNvPr>
          <p:cNvSpPr txBox="1"/>
          <p:nvPr/>
        </p:nvSpPr>
        <p:spPr>
          <a:xfrm>
            <a:off x="9479079" y="5283385"/>
            <a:ext cx="848217" cy="18466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FFFF"/>
                </a:solidFill>
                <a:effectLst/>
                <a:uLnTx/>
                <a:uFillTx/>
                <a:latin typeface="Futura PT Light"/>
                <a:ea typeface="+mn-ea"/>
                <a:cs typeface="+mn-cs"/>
              </a:rPr>
              <a:t>WEARABLES</a:t>
            </a:r>
            <a:endParaRPr kumimoji="0" lang="fr-FR" sz="450" b="0" i="0" u="none" strike="noStrike" kern="1200" cap="none" spc="0" normalizeH="0" baseline="0" noProof="0" dirty="0">
              <a:ln>
                <a:noFill/>
              </a:ln>
              <a:solidFill>
                <a:srgbClr val="FFFFFF"/>
              </a:solidFill>
              <a:effectLst/>
              <a:uLnTx/>
              <a:uFillTx/>
              <a:latin typeface="Futura PT Light"/>
              <a:ea typeface="+mn-ea"/>
              <a:cs typeface="+mn-cs"/>
            </a:endParaRPr>
          </a:p>
        </p:txBody>
      </p:sp>
      <p:sp>
        <p:nvSpPr>
          <p:cNvPr id="20" name="ZoneTexte 16">
            <a:extLst>
              <a:ext uri="{FF2B5EF4-FFF2-40B4-BE49-F238E27FC236}">
                <a16:creationId xmlns:a16="http://schemas.microsoft.com/office/drawing/2014/main" id="{3571398E-3AB4-7B42-8054-4ED38EFEE985}"/>
              </a:ext>
            </a:extLst>
          </p:cNvPr>
          <p:cNvSpPr txBox="1"/>
          <p:nvPr/>
        </p:nvSpPr>
        <p:spPr>
          <a:xfrm>
            <a:off x="9479079" y="5521870"/>
            <a:ext cx="848217" cy="18466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FFFF"/>
                </a:solidFill>
                <a:effectLst/>
                <a:uLnTx/>
                <a:uFillTx/>
                <a:latin typeface="Futura PT Light"/>
                <a:ea typeface="+mn-ea"/>
                <a:cs typeface="+mn-cs"/>
              </a:rPr>
              <a:t>APPS</a:t>
            </a:r>
            <a:endParaRPr kumimoji="0" lang="fr-FR" sz="450" b="0" i="0" u="none" strike="noStrike" kern="1200" cap="none" spc="0" normalizeH="0" baseline="0" noProof="0" dirty="0">
              <a:ln>
                <a:noFill/>
              </a:ln>
              <a:solidFill>
                <a:srgbClr val="FFFFFF"/>
              </a:solidFill>
              <a:effectLst/>
              <a:uLnTx/>
              <a:uFillTx/>
              <a:latin typeface="Futura PT Light"/>
              <a:ea typeface="+mn-ea"/>
              <a:cs typeface="+mn-cs"/>
            </a:endParaRPr>
          </a:p>
        </p:txBody>
      </p:sp>
      <p:grpSp>
        <p:nvGrpSpPr>
          <p:cNvPr id="21" name="Groupe 17">
            <a:extLst>
              <a:ext uri="{FF2B5EF4-FFF2-40B4-BE49-F238E27FC236}">
                <a16:creationId xmlns:a16="http://schemas.microsoft.com/office/drawing/2014/main" id="{106FF29E-0E4F-234B-B00C-559C278B91F9}"/>
              </a:ext>
            </a:extLst>
          </p:cNvPr>
          <p:cNvGrpSpPr/>
          <p:nvPr/>
        </p:nvGrpSpPr>
        <p:grpSpPr>
          <a:xfrm>
            <a:off x="3797346" y="1555090"/>
            <a:ext cx="4439887" cy="4439887"/>
            <a:chOff x="2804942" y="668427"/>
            <a:chExt cx="5919849" cy="5919848"/>
          </a:xfrm>
        </p:grpSpPr>
        <p:pic>
          <p:nvPicPr>
            <p:cNvPr id="22" name="Image 8">
              <a:extLst>
                <a:ext uri="{FF2B5EF4-FFF2-40B4-BE49-F238E27FC236}">
                  <a16:creationId xmlns:a16="http://schemas.microsoft.com/office/drawing/2014/main" id="{B1459F17-B50E-724D-BB66-F12FE17189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4942" y="668427"/>
              <a:ext cx="5919849" cy="5919848"/>
            </a:xfrm>
            <a:prstGeom prst="rect">
              <a:avLst/>
            </a:prstGeom>
            <a:ln>
              <a:noFill/>
            </a:ln>
          </p:spPr>
        </p:pic>
        <p:sp>
          <p:nvSpPr>
            <p:cNvPr id="23" name="ZoneTexte 9">
              <a:extLst>
                <a:ext uri="{FF2B5EF4-FFF2-40B4-BE49-F238E27FC236}">
                  <a16:creationId xmlns:a16="http://schemas.microsoft.com/office/drawing/2014/main" id="{A135430E-0B62-E545-928E-DAFF153AEF1B}"/>
                </a:ext>
              </a:extLst>
            </p:cNvPr>
            <p:cNvSpPr txBox="1"/>
            <p:nvPr/>
          </p:nvSpPr>
          <p:spPr>
            <a:xfrm>
              <a:off x="5035098" y="1148946"/>
              <a:ext cx="1686296" cy="33094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13" b="0" i="0" u="none" strike="noStrike" kern="1200" cap="none" spc="0" normalizeH="0" baseline="0" noProof="0" dirty="0">
                  <a:ln>
                    <a:noFill/>
                  </a:ln>
                  <a:solidFill>
                    <a:srgbClr val="050505"/>
                  </a:solidFill>
                  <a:effectLst/>
                  <a:uLnTx/>
                  <a:uFillTx/>
                  <a:latin typeface="Avenir Book" panose="02000503020000020003" pitchFamily="2" charset="0"/>
                  <a:ea typeface="+mn-ea"/>
                  <a:cs typeface="+mn-cs"/>
                </a:rPr>
                <a:t>WELL-BEING</a:t>
              </a:r>
            </a:p>
          </p:txBody>
        </p:sp>
        <p:sp>
          <p:nvSpPr>
            <p:cNvPr id="24" name="ZoneTexte 22">
              <a:extLst>
                <a:ext uri="{FF2B5EF4-FFF2-40B4-BE49-F238E27FC236}">
                  <a16:creationId xmlns:a16="http://schemas.microsoft.com/office/drawing/2014/main" id="{9737B9F2-FA32-0945-909B-E6AF4AD2977D}"/>
                </a:ext>
              </a:extLst>
            </p:cNvPr>
            <p:cNvSpPr txBox="1"/>
            <p:nvPr/>
          </p:nvSpPr>
          <p:spPr>
            <a:xfrm rot="3864622">
              <a:off x="7011594" y="2562935"/>
              <a:ext cx="1686296" cy="33094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13" b="0" i="0" u="none" strike="noStrike" kern="1200" cap="none" spc="0" normalizeH="0" baseline="0" noProof="0" dirty="0">
                  <a:ln>
                    <a:noFill/>
                  </a:ln>
                  <a:solidFill>
                    <a:srgbClr val="050505"/>
                  </a:solidFill>
                  <a:effectLst/>
                  <a:uLnTx/>
                  <a:uFillTx/>
                  <a:latin typeface="Avenir Book" panose="02000503020000020003" pitchFamily="2" charset="0"/>
                  <a:ea typeface="+mn-ea"/>
                  <a:cs typeface="+mn-cs"/>
                </a:rPr>
                <a:t>NUTRITION</a:t>
              </a:r>
            </a:p>
          </p:txBody>
        </p:sp>
        <p:sp>
          <p:nvSpPr>
            <p:cNvPr id="25" name="ZoneTexte 23">
              <a:extLst>
                <a:ext uri="{FF2B5EF4-FFF2-40B4-BE49-F238E27FC236}">
                  <a16:creationId xmlns:a16="http://schemas.microsoft.com/office/drawing/2014/main" id="{5F277D0B-D50F-7543-88FC-2347B7D2A774}"/>
                </a:ext>
              </a:extLst>
            </p:cNvPr>
            <p:cNvSpPr txBox="1"/>
            <p:nvPr/>
          </p:nvSpPr>
          <p:spPr>
            <a:xfrm rot="18590245">
              <a:off x="7011594" y="4708291"/>
              <a:ext cx="1686296" cy="33094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13" b="0" i="0" u="none" strike="noStrike" kern="1200" cap="none" spc="0" normalizeH="0" baseline="0" noProof="0" dirty="0">
                  <a:ln>
                    <a:noFill/>
                  </a:ln>
                  <a:solidFill>
                    <a:srgbClr val="050505"/>
                  </a:solidFill>
                  <a:effectLst/>
                  <a:uLnTx/>
                  <a:uFillTx/>
                  <a:latin typeface="Avenir Book" panose="02000503020000020003" pitchFamily="2" charset="0"/>
                  <a:ea typeface="+mn-ea"/>
                  <a:cs typeface="+mn-cs"/>
                </a:rPr>
                <a:t>LIFESTYLE</a:t>
              </a:r>
            </a:p>
          </p:txBody>
        </p:sp>
        <p:sp>
          <p:nvSpPr>
            <p:cNvPr id="26" name="ZoneTexte 24">
              <a:extLst>
                <a:ext uri="{FF2B5EF4-FFF2-40B4-BE49-F238E27FC236}">
                  <a16:creationId xmlns:a16="http://schemas.microsoft.com/office/drawing/2014/main" id="{DCE06C5D-F812-494D-AC52-6236B674BE63}"/>
                </a:ext>
              </a:extLst>
            </p:cNvPr>
            <p:cNvSpPr txBox="1"/>
            <p:nvPr/>
          </p:nvSpPr>
          <p:spPr>
            <a:xfrm>
              <a:off x="4921718" y="5709055"/>
              <a:ext cx="1686296" cy="53878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13" b="0" i="0" u="none" strike="noStrike" kern="1200" cap="none" spc="0" normalizeH="0" baseline="0" noProof="0" dirty="0">
                  <a:ln>
                    <a:noFill/>
                  </a:ln>
                  <a:solidFill>
                    <a:srgbClr val="050505"/>
                  </a:solidFill>
                  <a:effectLst/>
                  <a:uLnTx/>
                  <a:uFillTx/>
                  <a:latin typeface="Avenir Book" panose="02000503020000020003" pitchFamily="2" charset="0"/>
                  <a:ea typeface="+mn-ea"/>
                  <a:cs typeface="+mn-cs"/>
                </a:rPr>
                <a:t>BIORHYTM &amp; SLEEP</a:t>
              </a:r>
            </a:p>
          </p:txBody>
        </p:sp>
        <p:sp>
          <p:nvSpPr>
            <p:cNvPr id="27" name="ZoneTexte 25">
              <a:extLst>
                <a:ext uri="{FF2B5EF4-FFF2-40B4-BE49-F238E27FC236}">
                  <a16:creationId xmlns:a16="http://schemas.microsoft.com/office/drawing/2014/main" id="{9BFEEBB5-D450-3F4B-B796-A3F37B0BD890}"/>
                </a:ext>
              </a:extLst>
            </p:cNvPr>
            <p:cNvSpPr txBox="1"/>
            <p:nvPr/>
          </p:nvSpPr>
          <p:spPr>
            <a:xfrm rot="3420579">
              <a:off x="2961586" y="4490740"/>
              <a:ext cx="1686296" cy="7466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13" b="0" i="0" u="none" strike="noStrike" kern="1200" cap="none" spc="0" normalizeH="0" baseline="0" noProof="0" dirty="0">
                  <a:ln>
                    <a:noFill/>
                  </a:ln>
                  <a:solidFill>
                    <a:srgbClr val="050505"/>
                  </a:solidFill>
                  <a:effectLst/>
                  <a:uLnTx/>
                  <a:uFillTx/>
                  <a:latin typeface="Avenir Book" panose="02000503020000020003" pitchFamily="2" charset="0"/>
                  <a:ea typeface="+mn-ea"/>
                  <a:cs typeface="+mn-cs"/>
                </a:rPr>
                <a:t>TRAVELING &amp; EXTREME CONDITIONS</a:t>
              </a:r>
            </a:p>
          </p:txBody>
        </p:sp>
        <p:sp>
          <p:nvSpPr>
            <p:cNvPr id="28" name="ZoneTexte 26">
              <a:extLst>
                <a:ext uri="{FF2B5EF4-FFF2-40B4-BE49-F238E27FC236}">
                  <a16:creationId xmlns:a16="http://schemas.microsoft.com/office/drawing/2014/main" id="{39815EBC-E97B-8F44-A392-FDF4AEBFFD80}"/>
                </a:ext>
              </a:extLst>
            </p:cNvPr>
            <p:cNvSpPr txBox="1"/>
            <p:nvPr/>
          </p:nvSpPr>
          <p:spPr>
            <a:xfrm rot="18000662">
              <a:off x="2986423" y="2110524"/>
              <a:ext cx="1686296" cy="53878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13" b="0" i="0" u="none" strike="noStrike" kern="1200" cap="none" spc="0" normalizeH="0" baseline="0" noProof="0" dirty="0">
                  <a:ln>
                    <a:noFill/>
                  </a:ln>
                  <a:solidFill>
                    <a:srgbClr val="050505"/>
                  </a:solidFill>
                  <a:effectLst/>
                  <a:uLnTx/>
                  <a:uFillTx/>
                  <a:latin typeface="Avenir Book" panose="02000503020000020003" pitchFamily="2" charset="0"/>
                  <a:ea typeface="+mn-ea"/>
                  <a:cs typeface="+mn-cs"/>
                </a:rPr>
                <a:t>RECOVERY STRATEGIES</a:t>
              </a:r>
            </a:p>
          </p:txBody>
        </p:sp>
      </p:grpSp>
      <p:pic>
        <p:nvPicPr>
          <p:cNvPr id="29" name="Graphic 25">
            <a:extLst>
              <a:ext uri="{FF2B5EF4-FFF2-40B4-BE49-F238E27FC236}">
                <a16:creationId xmlns:a16="http://schemas.microsoft.com/office/drawing/2014/main" id="{90583DC0-826C-7545-8A23-55B7AA9C07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45424" y="3340036"/>
            <a:ext cx="426095" cy="426095"/>
          </a:xfrm>
          <a:prstGeom prst="rect">
            <a:avLst/>
          </a:prstGeom>
        </p:spPr>
      </p:pic>
    </p:spTree>
    <p:extLst>
      <p:ext uri="{BB962C8B-B14F-4D97-AF65-F5344CB8AC3E}">
        <p14:creationId xmlns:p14="http://schemas.microsoft.com/office/powerpoint/2010/main" val="132275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979F0C4-6F39-228E-EB15-D3DFF6F7CE03}"/>
              </a:ext>
            </a:extLst>
          </p:cNvPr>
          <p:cNvSpPr>
            <a:spLocks noGrp="1"/>
          </p:cNvSpPr>
          <p:nvPr>
            <p:ph type="body" sz="quarter" idx="10"/>
          </p:nvPr>
        </p:nvSpPr>
        <p:spPr/>
        <p:txBody>
          <a:bodyPr/>
          <a:lstStyle/>
          <a:p>
            <a:endParaRPr lang="nl-BE"/>
          </a:p>
        </p:txBody>
      </p:sp>
      <p:sp>
        <p:nvSpPr>
          <p:cNvPr id="3" name="Tijdelijke aanduiding voor tekst 2">
            <a:extLst>
              <a:ext uri="{FF2B5EF4-FFF2-40B4-BE49-F238E27FC236}">
                <a16:creationId xmlns:a16="http://schemas.microsoft.com/office/drawing/2014/main" id="{CB30051D-2750-0FA4-C633-3A8E1595DF51}"/>
              </a:ext>
            </a:extLst>
          </p:cNvPr>
          <p:cNvSpPr>
            <a:spLocks noGrp="1"/>
          </p:cNvSpPr>
          <p:nvPr>
            <p:ph type="body" sz="quarter" idx="11"/>
          </p:nvPr>
        </p:nvSpPr>
        <p:spPr/>
        <p:txBody>
          <a:bodyPr/>
          <a:lstStyle/>
          <a:p>
            <a:endParaRPr lang="nl-BE"/>
          </a:p>
        </p:txBody>
      </p:sp>
      <p:sp>
        <p:nvSpPr>
          <p:cNvPr id="7" name="Tijdelijke aanduiding voor tekst 6">
            <a:extLst>
              <a:ext uri="{FF2B5EF4-FFF2-40B4-BE49-F238E27FC236}">
                <a16:creationId xmlns:a16="http://schemas.microsoft.com/office/drawing/2014/main" id="{FB94043D-99B1-5248-CA9B-14ACF648A437}"/>
              </a:ext>
            </a:extLst>
          </p:cNvPr>
          <p:cNvSpPr>
            <a:spLocks noGrp="1"/>
          </p:cNvSpPr>
          <p:nvPr>
            <p:ph type="body" sz="quarter" idx="15"/>
          </p:nvPr>
        </p:nvSpPr>
        <p:spPr/>
        <p:txBody>
          <a:bodyPr/>
          <a:lstStyle/>
          <a:p>
            <a:endParaRPr lang="nl-BE"/>
          </a:p>
        </p:txBody>
      </p:sp>
      <p:pic>
        <p:nvPicPr>
          <p:cNvPr id="8" name="Afbeelding 7" descr="Afbeelding met sport, atletiekwedstrijd, persoon, schoeisel&#10;&#10;Automatisch gegenereerde beschrijving">
            <a:extLst>
              <a:ext uri="{FF2B5EF4-FFF2-40B4-BE49-F238E27FC236}">
                <a16:creationId xmlns:a16="http://schemas.microsoft.com/office/drawing/2014/main" id="{46F26B94-314E-990D-98D0-D6440D422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470" y="241302"/>
            <a:ext cx="10275637" cy="6375395"/>
          </a:xfrm>
          <a:prstGeom prst="rect">
            <a:avLst/>
          </a:prstGeom>
        </p:spPr>
      </p:pic>
    </p:spTree>
    <p:extLst>
      <p:ext uri="{BB962C8B-B14F-4D97-AF65-F5344CB8AC3E}">
        <p14:creationId xmlns:p14="http://schemas.microsoft.com/office/powerpoint/2010/main" val="124205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955CDFF3-E869-0DA3-9387-13C0E288958A}"/>
              </a:ext>
            </a:extLst>
          </p:cNvPr>
          <p:cNvSpPr>
            <a:spLocks noGrp="1"/>
          </p:cNvSpPr>
          <p:nvPr>
            <p:ph type="body" sz="quarter" idx="10"/>
          </p:nvPr>
        </p:nvSpPr>
        <p:spPr/>
        <p:txBody>
          <a:bodyPr/>
          <a:lstStyle/>
          <a:p>
            <a:r>
              <a:rPr lang="nl-BE" dirty="0"/>
              <a:t>Readiness to perform Bijscholing</a:t>
            </a:r>
          </a:p>
        </p:txBody>
      </p:sp>
      <p:sp>
        <p:nvSpPr>
          <p:cNvPr id="7" name="Tijdelijke aanduiding voor tekst 6">
            <a:extLst>
              <a:ext uri="{FF2B5EF4-FFF2-40B4-BE49-F238E27FC236}">
                <a16:creationId xmlns:a16="http://schemas.microsoft.com/office/drawing/2014/main" id="{C34A02AB-5BDC-D7CC-BEBB-F19AA581317F}"/>
              </a:ext>
            </a:extLst>
          </p:cNvPr>
          <p:cNvSpPr>
            <a:spLocks noGrp="1"/>
          </p:cNvSpPr>
          <p:nvPr>
            <p:ph type="body" sz="quarter" idx="11"/>
          </p:nvPr>
        </p:nvSpPr>
        <p:spPr/>
        <p:txBody>
          <a:bodyPr/>
          <a:lstStyle/>
          <a:p>
            <a:r>
              <a:rPr lang="nl-BE" dirty="0"/>
              <a:t>25 Oktober</a:t>
            </a:r>
          </a:p>
        </p:txBody>
      </p:sp>
      <p:sp>
        <p:nvSpPr>
          <p:cNvPr id="8" name="Tijdelijke aanduiding voor tekst 7">
            <a:extLst>
              <a:ext uri="{FF2B5EF4-FFF2-40B4-BE49-F238E27FC236}">
                <a16:creationId xmlns:a16="http://schemas.microsoft.com/office/drawing/2014/main" id="{93951FA7-3D8D-6065-5E2C-F2633D068B3C}"/>
              </a:ext>
            </a:extLst>
          </p:cNvPr>
          <p:cNvSpPr>
            <a:spLocks noGrp="1"/>
          </p:cNvSpPr>
          <p:nvPr>
            <p:ph type="body" sz="quarter" idx="15"/>
          </p:nvPr>
        </p:nvSpPr>
        <p:spPr/>
        <p:txBody>
          <a:bodyPr/>
          <a:lstStyle/>
          <a:p>
            <a:pPr marL="285750" indent="-285750" algn="l">
              <a:buFont typeface="Arial" panose="020B0604020202020204" pitchFamily="34" charset="0"/>
              <a:buChar char="•"/>
            </a:pPr>
            <a:r>
              <a:rPr lang="nl-BE" sz="1800" b="0" i="0" u="none" strike="noStrike" dirty="0">
                <a:solidFill>
                  <a:srgbClr val="000000"/>
                </a:solidFill>
                <a:effectLst/>
                <a:latin typeface="Calibri" panose="020F0502020204030204" pitchFamily="34" charset="0"/>
              </a:rPr>
              <a:t>Wist je dat bij kinderen een klein probleem aan de voeten klachten kan veroorzaken op latere leeftijd?</a:t>
            </a:r>
          </a:p>
          <a:p>
            <a:pPr marL="285750" indent="-285750" algn="l">
              <a:buFont typeface="Arial" panose="020B0604020202020204" pitchFamily="34" charset="0"/>
              <a:buChar char="•"/>
            </a:pPr>
            <a:r>
              <a:rPr lang="nl-BE" sz="1800" b="0" i="0" u="none" strike="noStrike" dirty="0">
                <a:solidFill>
                  <a:srgbClr val="000000"/>
                </a:solidFill>
                <a:effectLst/>
                <a:latin typeface="Calibri" panose="020F0502020204030204" pitchFamily="34" charset="0"/>
              </a:rPr>
              <a:t>Wist je dat problemen aan heup, lage rug of knie hun oorzaak kunnen hebben in het niet goed functioneren van de voeten?</a:t>
            </a:r>
          </a:p>
          <a:p>
            <a:pPr marL="285750" indent="-285750" algn="l">
              <a:buFont typeface="Arial" panose="020B0604020202020204" pitchFamily="34" charset="0"/>
              <a:buChar char="•"/>
            </a:pPr>
            <a:r>
              <a:rPr lang="nl-BE" sz="1800" b="0" i="0" u="none" strike="noStrike" dirty="0">
                <a:solidFill>
                  <a:srgbClr val="000000"/>
                </a:solidFill>
                <a:effectLst/>
                <a:latin typeface="Calibri" panose="020F0502020204030204" pitchFamily="34" charset="0"/>
              </a:rPr>
              <a:t>Wist je dat (top)sporters zich jaarlijks biomechanisch laten screenen bij een podoloog?</a:t>
            </a:r>
          </a:p>
          <a:p>
            <a:pPr marL="285750" indent="-285750" algn="l">
              <a:buFont typeface="Arial" panose="020B0604020202020204" pitchFamily="34" charset="0"/>
              <a:buChar char="•"/>
            </a:pPr>
            <a:r>
              <a:rPr lang="nl-BE" sz="1800" b="0" i="0" u="none" strike="noStrike" dirty="0">
                <a:solidFill>
                  <a:srgbClr val="000000"/>
                </a:solidFill>
                <a:effectLst/>
                <a:latin typeface="Calibri" panose="020F0502020204030204" pitchFamily="34" charset="0"/>
              </a:rPr>
              <a:t>Welke schoenen koop ik nu best? Dagelijks, voor te voetballen, om te lopen?</a:t>
            </a:r>
          </a:p>
          <a:p>
            <a:pPr marL="285750" indent="-285750" algn="l">
              <a:buFont typeface="Arial" panose="020B0604020202020204" pitchFamily="34" charset="0"/>
              <a:buChar char="•"/>
            </a:pPr>
            <a:r>
              <a:rPr lang="nl-BE" sz="1800" b="0" i="0" u="none" strike="noStrike" dirty="0">
                <a:solidFill>
                  <a:srgbClr val="000000"/>
                </a:solidFill>
                <a:effectLst/>
                <a:latin typeface="Calibri" panose="020F0502020204030204" pitchFamily="34" charset="0"/>
              </a:rPr>
              <a:t>Op al deze vragen en meer zal het podologenteam van BORGinsole antwoorden geven woensdag 25 oktober.</a:t>
            </a:r>
          </a:p>
          <a:p>
            <a:pPr marL="285750" indent="-285750" algn="l">
              <a:buFont typeface="Arial" panose="020B0604020202020204" pitchFamily="34" charset="0"/>
              <a:buChar char="•"/>
            </a:pPr>
            <a:r>
              <a:rPr lang="nl-BE" sz="1800" b="0" i="0" u="none" strike="noStrike" dirty="0">
                <a:solidFill>
                  <a:srgbClr val="000000"/>
                </a:solidFill>
                <a:effectLst/>
                <a:latin typeface="Calibri" panose="020F0502020204030204" pitchFamily="34" charset="0"/>
              </a:rPr>
              <a:t>Zorg dat je erbij bent.</a:t>
            </a:r>
          </a:p>
          <a:p>
            <a:endParaRPr lang="nl-BE" dirty="0"/>
          </a:p>
        </p:txBody>
      </p:sp>
      <p:pic>
        <p:nvPicPr>
          <p:cNvPr id="10" name="Afbeelding 9" descr="Afbeelding met Graphics, grafische vormgeving, tekst, logo&#10;&#10;Automatisch gegenereerde beschrijving">
            <a:extLst>
              <a:ext uri="{FF2B5EF4-FFF2-40B4-BE49-F238E27FC236}">
                <a16:creationId xmlns:a16="http://schemas.microsoft.com/office/drawing/2014/main" id="{7F79D5A9-DCAC-022C-E0CB-03C8FEF32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642" y="6079110"/>
            <a:ext cx="1877246" cy="560372"/>
          </a:xfrm>
          <a:prstGeom prst="rect">
            <a:avLst/>
          </a:prstGeom>
        </p:spPr>
      </p:pic>
    </p:spTree>
    <p:extLst>
      <p:ext uri="{BB962C8B-B14F-4D97-AF65-F5344CB8AC3E}">
        <p14:creationId xmlns:p14="http://schemas.microsoft.com/office/powerpoint/2010/main" val="2700501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660CC95-5066-8B12-9790-3C09DEC3A50A}"/>
              </a:ext>
            </a:extLst>
          </p:cNvPr>
          <p:cNvPicPr>
            <a:picLocks noChangeAspect="1"/>
          </p:cNvPicPr>
          <p:nvPr/>
        </p:nvPicPr>
        <p:blipFill>
          <a:blip r:embed="rId2"/>
          <a:stretch>
            <a:fillRect/>
          </a:stretch>
        </p:blipFill>
        <p:spPr>
          <a:xfrm>
            <a:off x="525098" y="399130"/>
            <a:ext cx="10905066" cy="4580127"/>
          </a:xfrm>
          <a:prstGeom prst="rect">
            <a:avLst/>
          </a:prstGeom>
        </p:spPr>
      </p:pic>
      <p:pic>
        <p:nvPicPr>
          <p:cNvPr id="6" name="Picture 6">
            <a:extLst>
              <a:ext uri="{FF2B5EF4-FFF2-40B4-BE49-F238E27FC236}">
                <a16:creationId xmlns:a16="http://schemas.microsoft.com/office/drawing/2014/main" id="{F767EDAB-0BFF-2D7A-AB65-349A649A4011}"/>
              </a:ext>
            </a:extLst>
          </p:cNvPr>
          <p:cNvPicPr>
            <a:picLocks noChangeAspect="1"/>
          </p:cNvPicPr>
          <p:nvPr/>
        </p:nvPicPr>
        <p:blipFill>
          <a:blip r:embed="rId3"/>
          <a:stretch>
            <a:fillRect/>
          </a:stretch>
        </p:blipFill>
        <p:spPr>
          <a:xfrm>
            <a:off x="1595114" y="4665124"/>
            <a:ext cx="1588918" cy="1285968"/>
          </a:xfrm>
          <a:prstGeom prst="rect">
            <a:avLst/>
          </a:prstGeom>
        </p:spPr>
      </p:pic>
      <p:pic>
        <p:nvPicPr>
          <p:cNvPr id="7" name="Picture 7" descr="A picture containing logo&#10;&#10;Description automatically generated">
            <a:extLst>
              <a:ext uri="{FF2B5EF4-FFF2-40B4-BE49-F238E27FC236}">
                <a16:creationId xmlns:a16="http://schemas.microsoft.com/office/drawing/2014/main" id="{F17EFEFD-52A2-6031-87C1-65F1ACE74ABC}"/>
              </a:ext>
            </a:extLst>
          </p:cNvPr>
          <p:cNvPicPr>
            <a:picLocks noChangeAspect="1"/>
          </p:cNvPicPr>
          <p:nvPr/>
        </p:nvPicPr>
        <p:blipFill>
          <a:blip r:embed="rId4"/>
          <a:stretch>
            <a:fillRect/>
          </a:stretch>
        </p:blipFill>
        <p:spPr>
          <a:xfrm>
            <a:off x="4288007" y="4528443"/>
            <a:ext cx="1426161" cy="1411365"/>
          </a:xfrm>
          <a:prstGeom prst="rect">
            <a:avLst/>
          </a:prstGeom>
        </p:spPr>
      </p:pic>
      <p:pic>
        <p:nvPicPr>
          <p:cNvPr id="8" name="Picture 8">
            <a:extLst>
              <a:ext uri="{FF2B5EF4-FFF2-40B4-BE49-F238E27FC236}">
                <a16:creationId xmlns:a16="http://schemas.microsoft.com/office/drawing/2014/main" id="{0552E496-F593-773E-7C46-08BDA34D0496}"/>
              </a:ext>
            </a:extLst>
          </p:cNvPr>
          <p:cNvPicPr>
            <a:picLocks noChangeAspect="1"/>
          </p:cNvPicPr>
          <p:nvPr/>
        </p:nvPicPr>
        <p:blipFill>
          <a:blip r:embed="rId5"/>
          <a:stretch>
            <a:fillRect/>
          </a:stretch>
        </p:blipFill>
        <p:spPr>
          <a:xfrm>
            <a:off x="6823414" y="4460936"/>
            <a:ext cx="1578376" cy="1428011"/>
          </a:xfrm>
          <a:prstGeom prst="rect">
            <a:avLst/>
          </a:prstGeom>
        </p:spPr>
      </p:pic>
      <p:pic>
        <p:nvPicPr>
          <p:cNvPr id="9" name="Picture 9">
            <a:extLst>
              <a:ext uri="{FF2B5EF4-FFF2-40B4-BE49-F238E27FC236}">
                <a16:creationId xmlns:a16="http://schemas.microsoft.com/office/drawing/2014/main" id="{CECEF788-DEAA-08AD-9A94-E2290C13FEC1}"/>
              </a:ext>
            </a:extLst>
          </p:cNvPr>
          <p:cNvPicPr>
            <a:picLocks noChangeAspect="1"/>
          </p:cNvPicPr>
          <p:nvPr/>
        </p:nvPicPr>
        <p:blipFill>
          <a:blip r:embed="rId6"/>
          <a:stretch>
            <a:fillRect/>
          </a:stretch>
        </p:blipFill>
        <p:spPr>
          <a:xfrm>
            <a:off x="9516307" y="4460844"/>
            <a:ext cx="1482201" cy="1428196"/>
          </a:xfrm>
          <a:prstGeom prst="rect">
            <a:avLst/>
          </a:prstGeom>
        </p:spPr>
      </p:pic>
    </p:spTree>
    <p:extLst>
      <p:ext uri="{BB962C8B-B14F-4D97-AF65-F5344CB8AC3E}">
        <p14:creationId xmlns:p14="http://schemas.microsoft.com/office/powerpoint/2010/main" val="234807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AC76298-FC38-45EB-9306-3417A70955F6}"/>
              </a:ext>
            </a:extLst>
          </p:cNvPr>
          <p:cNvSpPr>
            <a:spLocks noGrp="1"/>
          </p:cNvSpPr>
          <p:nvPr>
            <p:ph type="body" sz="quarter" idx="11"/>
          </p:nvPr>
        </p:nvSpPr>
        <p:spPr/>
        <p:txBody>
          <a:bodyPr/>
          <a:lstStyle/>
          <a:p>
            <a:r>
              <a:rPr lang="nl-BE" sz="3000" dirty="0"/>
              <a:t>Operationeel - Sportief</a:t>
            </a:r>
          </a:p>
        </p:txBody>
      </p:sp>
    </p:spTree>
    <p:extLst>
      <p:ext uri="{BB962C8B-B14F-4D97-AF65-F5344CB8AC3E}">
        <p14:creationId xmlns:p14="http://schemas.microsoft.com/office/powerpoint/2010/main" val="3490276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BE" dirty="0"/>
              <a:t>Organigram</a:t>
            </a:r>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BE" dirty="0"/>
              <a:t>Jeugdvoetbalcentrum Leuven (KL)</a:t>
            </a:r>
          </a:p>
        </p:txBody>
      </p:sp>
      <p:sp>
        <p:nvSpPr>
          <p:cNvPr id="5" name="Rechthoek 4">
            <a:extLst>
              <a:ext uri="{FF2B5EF4-FFF2-40B4-BE49-F238E27FC236}">
                <a16:creationId xmlns:a16="http://schemas.microsoft.com/office/drawing/2014/main" id="{BF64E44E-B5FF-484E-B733-3DCAF435CC87}"/>
              </a:ext>
            </a:extLst>
          </p:cNvPr>
          <p:cNvSpPr/>
          <p:nvPr/>
        </p:nvSpPr>
        <p:spPr>
          <a:xfrm>
            <a:off x="1521669" y="1817875"/>
            <a:ext cx="8385990" cy="335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Head of </a:t>
            </a:r>
            <a:r>
              <a:rPr lang="nl-BE" sz="1200" dirty="0">
                <a:solidFill>
                  <a:srgbClr val="FFFFFF"/>
                </a:solidFill>
                <a:latin typeface="Futura PT Bold"/>
              </a:rPr>
              <a:t>coaching Kessel-Lo Kim Moussa</a:t>
            </a:r>
            <a:endParaRPr kumimoji="0" lang="nl-BE" sz="1200" b="0" i="0" u="none" strike="noStrike" kern="1200" cap="none" spc="0" normalizeH="0" baseline="0" noProof="0" dirty="0">
              <a:ln>
                <a:noFill/>
              </a:ln>
              <a:solidFill>
                <a:srgbClr val="FFFFFF"/>
              </a:solidFill>
              <a:effectLst/>
              <a:uLnTx/>
              <a:uFillTx/>
              <a:latin typeface="Futura PT Bold"/>
              <a:ea typeface="+mn-ea"/>
              <a:cs typeface="+mn-cs"/>
            </a:endParaRPr>
          </a:p>
        </p:txBody>
      </p:sp>
      <p:sp>
        <p:nvSpPr>
          <p:cNvPr id="6" name="Rechthoek 5">
            <a:extLst>
              <a:ext uri="{FF2B5EF4-FFF2-40B4-BE49-F238E27FC236}">
                <a16:creationId xmlns:a16="http://schemas.microsoft.com/office/drawing/2014/main" id="{A560832F-8DF0-E24A-A203-79AF8E7BA31F}"/>
              </a:ext>
            </a:extLst>
          </p:cNvPr>
          <p:cNvSpPr/>
          <p:nvPr/>
        </p:nvSpPr>
        <p:spPr>
          <a:xfrm>
            <a:off x="1512432" y="2309729"/>
            <a:ext cx="269840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U21-U14</a:t>
            </a:r>
          </a:p>
        </p:txBody>
      </p:sp>
      <p:sp>
        <p:nvSpPr>
          <p:cNvPr id="7" name="Rechthoek 6">
            <a:extLst>
              <a:ext uri="{FF2B5EF4-FFF2-40B4-BE49-F238E27FC236}">
                <a16:creationId xmlns:a16="http://schemas.microsoft.com/office/drawing/2014/main" id="{29F21231-6355-ED44-A381-DEE24BAC37E4}"/>
              </a:ext>
            </a:extLst>
          </p:cNvPr>
          <p:cNvSpPr/>
          <p:nvPr/>
        </p:nvSpPr>
        <p:spPr>
          <a:xfrm>
            <a:off x="4349315" y="2309730"/>
            <a:ext cx="2726776"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U13-U10</a:t>
            </a:r>
          </a:p>
        </p:txBody>
      </p:sp>
      <p:sp>
        <p:nvSpPr>
          <p:cNvPr id="8" name="Rechthoek 7">
            <a:extLst>
              <a:ext uri="{FF2B5EF4-FFF2-40B4-BE49-F238E27FC236}">
                <a16:creationId xmlns:a16="http://schemas.microsoft.com/office/drawing/2014/main" id="{156CAECF-F643-844A-ADD6-07E47020A5C0}"/>
              </a:ext>
            </a:extLst>
          </p:cNvPr>
          <p:cNvSpPr/>
          <p:nvPr/>
        </p:nvSpPr>
        <p:spPr>
          <a:xfrm>
            <a:off x="7220312" y="2309729"/>
            <a:ext cx="269840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U9-U6</a:t>
            </a:r>
          </a:p>
        </p:txBody>
      </p:sp>
      <p:sp>
        <p:nvSpPr>
          <p:cNvPr id="9" name="Rechthoek 8">
            <a:extLst>
              <a:ext uri="{FF2B5EF4-FFF2-40B4-BE49-F238E27FC236}">
                <a16:creationId xmlns:a16="http://schemas.microsoft.com/office/drawing/2014/main" id="{8D68ECF9-0D58-C742-85A5-F656DC089B65}"/>
              </a:ext>
            </a:extLst>
          </p:cNvPr>
          <p:cNvSpPr/>
          <p:nvPr/>
        </p:nvSpPr>
        <p:spPr>
          <a:xfrm>
            <a:off x="1512432" y="2786787"/>
            <a:ext cx="2698403"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HOC 11v11</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Kim Moussa</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0" name="Rechthoek 9">
            <a:extLst>
              <a:ext uri="{FF2B5EF4-FFF2-40B4-BE49-F238E27FC236}">
                <a16:creationId xmlns:a16="http://schemas.microsoft.com/office/drawing/2014/main" id="{AAC156D9-3072-5640-B57F-C3CD9E205196}"/>
              </a:ext>
            </a:extLst>
          </p:cNvPr>
          <p:cNvSpPr/>
          <p:nvPr/>
        </p:nvSpPr>
        <p:spPr>
          <a:xfrm>
            <a:off x="4349315" y="2786788"/>
            <a:ext cx="2726776"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HOC 8v8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Peter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Tollet</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1" name="Rechthoek 10">
            <a:extLst>
              <a:ext uri="{FF2B5EF4-FFF2-40B4-BE49-F238E27FC236}">
                <a16:creationId xmlns:a16="http://schemas.microsoft.com/office/drawing/2014/main" id="{5EE0D1B5-96DB-A74D-835D-5D1E2B451CD6}"/>
              </a:ext>
            </a:extLst>
          </p:cNvPr>
          <p:cNvSpPr/>
          <p:nvPr/>
        </p:nvSpPr>
        <p:spPr>
          <a:xfrm>
            <a:off x="7220313" y="2795076"/>
            <a:ext cx="269840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b="1" dirty="0">
                <a:solidFill>
                  <a:srgbClr val="FFFFFF"/>
                </a:solidFill>
                <a:latin typeface="Futura" pitchFamily="2" charset="0"/>
              </a:rPr>
              <a:t>HOC 5v5</a:t>
            </a:r>
            <a:endPar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Emmanuel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Lanvu</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2" name="Rechthoek 11">
            <a:extLst>
              <a:ext uri="{FF2B5EF4-FFF2-40B4-BE49-F238E27FC236}">
                <a16:creationId xmlns:a16="http://schemas.microsoft.com/office/drawing/2014/main" id="{9E65E32E-1BDC-5142-8F04-09BDDA03A9A7}"/>
              </a:ext>
            </a:extLst>
          </p:cNvPr>
          <p:cNvSpPr/>
          <p:nvPr/>
        </p:nvSpPr>
        <p:spPr>
          <a:xfrm>
            <a:off x="4349316" y="460953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U11P – U11R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Jens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Monival</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Bas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Kalfs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3" name="Rechthoek 12">
            <a:extLst>
              <a:ext uri="{FF2B5EF4-FFF2-40B4-BE49-F238E27FC236}">
                <a16:creationId xmlns:a16="http://schemas.microsoft.com/office/drawing/2014/main" id="{D6F90284-6198-C64C-9A80-D0F886864ECE}"/>
              </a:ext>
            </a:extLst>
          </p:cNvPr>
          <p:cNvSpPr/>
          <p:nvPr/>
        </p:nvSpPr>
        <p:spPr>
          <a:xfrm>
            <a:off x="7220315" y="4610892"/>
            <a:ext cx="2698400"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U7A – U7B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Arvid</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Bussé</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Samuel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Ekombe</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Mboyo</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4" name="Rechthoek 13">
            <a:extLst>
              <a:ext uri="{FF2B5EF4-FFF2-40B4-BE49-F238E27FC236}">
                <a16:creationId xmlns:a16="http://schemas.microsoft.com/office/drawing/2014/main" id="{9CB53EB4-389A-8549-8681-B650C87D023E}"/>
              </a:ext>
            </a:extLst>
          </p:cNvPr>
          <p:cNvSpPr/>
          <p:nvPr/>
        </p:nvSpPr>
        <p:spPr>
          <a:xfrm>
            <a:off x="1532726" y="3410453"/>
            <a:ext cx="2698403"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Mattias</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Vanderheyden</a:t>
            </a:r>
          </a:p>
        </p:txBody>
      </p:sp>
      <p:sp>
        <p:nvSpPr>
          <p:cNvPr id="15" name="Rechthoek 14">
            <a:extLst>
              <a:ext uri="{FF2B5EF4-FFF2-40B4-BE49-F238E27FC236}">
                <a16:creationId xmlns:a16="http://schemas.microsoft.com/office/drawing/2014/main" id="{0AEC7F0F-1C48-B743-86B6-535753101115}"/>
              </a:ext>
            </a:extLst>
          </p:cNvPr>
          <p:cNvSpPr/>
          <p:nvPr/>
        </p:nvSpPr>
        <p:spPr>
          <a:xfrm>
            <a:off x="4360372" y="341045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U13P – U13R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Sven Hennes – Erik Claeys</a:t>
            </a:r>
          </a:p>
        </p:txBody>
      </p:sp>
      <p:sp>
        <p:nvSpPr>
          <p:cNvPr id="16" name="Rechthoek 15">
            <a:extLst>
              <a:ext uri="{FF2B5EF4-FFF2-40B4-BE49-F238E27FC236}">
                <a16:creationId xmlns:a16="http://schemas.microsoft.com/office/drawing/2014/main" id="{2A9DD1E4-2745-3B4A-A886-8AA71341640A}"/>
              </a:ext>
            </a:extLst>
          </p:cNvPr>
          <p:cNvSpPr/>
          <p:nvPr/>
        </p:nvSpPr>
        <p:spPr>
          <a:xfrm>
            <a:off x="7231369" y="3432317"/>
            <a:ext cx="2670693"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U9P – U9R</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Y</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oussef</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Salem – Seppe Peeters</a:t>
            </a:r>
          </a:p>
        </p:txBody>
      </p:sp>
      <p:sp>
        <p:nvSpPr>
          <p:cNvPr id="17" name="Rechthoek 16">
            <a:extLst>
              <a:ext uri="{FF2B5EF4-FFF2-40B4-BE49-F238E27FC236}">
                <a16:creationId xmlns:a16="http://schemas.microsoft.com/office/drawing/2014/main" id="{3BC8683D-A3EF-3C40-9304-BDC8E4CC26A5}"/>
              </a:ext>
            </a:extLst>
          </p:cNvPr>
          <p:cNvSpPr/>
          <p:nvPr/>
        </p:nvSpPr>
        <p:spPr>
          <a:xfrm>
            <a:off x="1532726" y="4005173"/>
            <a:ext cx="2689164"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Kasper Hermans</a:t>
            </a:r>
          </a:p>
        </p:txBody>
      </p:sp>
      <p:sp>
        <p:nvSpPr>
          <p:cNvPr id="18" name="Rechthoek 17">
            <a:extLst>
              <a:ext uri="{FF2B5EF4-FFF2-40B4-BE49-F238E27FC236}">
                <a16:creationId xmlns:a16="http://schemas.microsoft.com/office/drawing/2014/main" id="{BF2186C7-A45A-BF4C-9C7A-DD28DDCCCECF}"/>
              </a:ext>
            </a:extLst>
          </p:cNvPr>
          <p:cNvSpPr/>
          <p:nvPr/>
        </p:nvSpPr>
        <p:spPr>
          <a:xfrm>
            <a:off x="4360372" y="400517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Levi Verstraeten</a:t>
            </a:r>
          </a:p>
        </p:txBody>
      </p:sp>
      <p:sp>
        <p:nvSpPr>
          <p:cNvPr id="19" name="Rechthoek 18">
            <a:extLst>
              <a:ext uri="{FF2B5EF4-FFF2-40B4-BE49-F238E27FC236}">
                <a16:creationId xmlns:a16="http://schemas.microsoft.com/office/drawing/2014/main" id="{FBCDA792-5312-C041-85A1-563209B13EFF}"/>
              </a:ext>
            </a:extLst>
          </p:cNvPr>
          <p:cNvSpPr/>
          <p:nvPr/>
        </p:nvSpPr>
        <p:spPr>
          <a:xfrm>
            <a:off x="7231369" y="4005173"/>
            <a:ext cx="2670693"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U8P – U8R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Shawn</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Devue</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Stanne</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Meulemans</a:t>
            </a:r>
          </a:p>
        </p:txBody>
      </p:sp>
      <p:sp>
        <p:nvSpPr>
          <p:cNvPr id="20" name="Rechthoek 19">
            <a:extLst>
              <a:ext uri="{FF2B5EF4-FFF2-40B4-BE49-F238E27FC236}">
                <a16:creationId xmlns:a16="http://schemas.microsoft.com/office/drawing/2014/main" id="{32AF3D8D-D386-48B0-9693-911A4419940C}"/>
              </a:ext>
            </a:extLst>
          </p:cNvPr>
          <p:cNvSpPr/>
          <p:nvPr/>
        </p:nvSpPr>
        <p:spPr>
          <a:xfrm>
            <a:off x="1532726" y="1352426"/>
            <a:ext cx="8385990" cy="335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Head of </a:t>
            </a:r>
            <a:r>
              <a:rPr lang="nl-BE" sz="1200" dirty="0">
                <a:solidFill>
                  <a:srgbClr val="FFFFFF"/>
                </a:solidFill>
                <a:latin typeface="Futura PT Bold"/>
              </a:rPr>
              <a:t>Academy</a:t>
            </a:r>
            <a:r>
              <a:rPr kumimoji="0" lang="nl-BE" sz="1200" b="0" i="0" u="none" strike="noStrike" kern="1200" cap="none" spc="0" normalizeH="0" baseline="0" noProof="0" dirty="0">
                <a:ln>
                  <a:noFill/>
                </a:ln>
                <a:solidFill>
                  <a:srgbClr val="FFFFFF"/>
                </a:solidFill>
                <a:effectLst/>
                <a:uLnTx/>
                <a:uFillTx/>
                <a:latin typeface="Futura PT Bold"/>
                <a:ea typeface="+mn-ea"/>
                <a:cs typeface="+mn-cs"/>
              </a:rPr>
              <a:t>  Henk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Mariman</a:t>
            </a:r>
            <a:endParaRPr kumimoji="0" lang="nl-BE" sz="1200" b="0" i="0" u="none" strike="noStrike" kern="1200" cap="none" spc="0" normalizeH="0" baseline="0" noProof="0" dirty="0">
              <a:ln>
                <a:noFill/>
              </a:ln>
              <a:solidFill>
                <a:srgbClr val="FFFFFF"/>
              </a:solidFill>
              <a:effectLst/>
              <a:uLnTx/>
              <a:uFillTx/>
              <a:latin typeface="Futura PT Bold"/>
              <a:ea typeface="+mn-ea"/>
              <a:cs typeface="+mn-cs"/>
            </a:endParaRPr>
          </a:p>
        </p:txBody>
      </p:sp>
      <p:sp>
        <p:nvSpPr>
          <p:cNvPr id="21" name="Rechthoek 20">
            <a:extLst>
              <a:ext uri="{FF2B5EF4-FFF2-40B4-BE49-F238E27FC236}">
                <a16:creationId xmlns:a16="http://schemas.microsoft.com/office/drawing/2014/main" id="{943B8B6B-6AB2-4155-B424-35BA962ED94C}"/>
              </a:ext>
            </a:extLst>
          </p:cNvPr>
          <p:cNvSpPr/>
          <p:nvPr/>
        </p:nvSpPr>
        <p:spPr>
          <a:xfrm>
            <a:off x="1541965" y="4619177"/>
            <a:ext cx="2689164"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Kevin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Raets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3" name="Rechthoek 22">
            <a:extLst>
              <a:ext uri="{FF2B5EF4-FFF2-40B4-BE49-F238E27FC236}">
                <a16:creationId xmlns:a16="http://schemas.microsoft.com/office/drawing/2014/main" id="{453E47EE-F115-43EB-82B2-FE474CF3348E}"/>
              </a:ext>
            </a:extLst>
          </p:cNvPr>
          <p:cNvSpPr/>
          <p:nvPr/>
        </p:nvSpPr>
        <p:spPr>
          <a:xfrm>
            <a:off x="4349315" y="521389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U10P – U10R</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Hans Lemmens – Michaël Everaerts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4" name="Rechthoek 23">
            <a:extLst>
              <a:ext uri="{FF2B5EF4-FFF2-40B4-BE49-F238E27FC236}">
                <a16:creationId xmlns:a16="http://schemas.microsoft.com/office/drawing/2014/main" id="{EA24BC67-27CE-407D-A81C-7DE5449E8A3B}"/>
              </a:ext>
            </a:extLst>
          </p:cNvPr>
          <p:cNvSpPr/>
          <p:nvPr/>
        </p:nvSpPr>
        <p:spPr>
          <a:xfrm>
            <a:off x="7203662" y="5213893"/>
            <a:ext cx="2698400"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U6</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err="1">
                <a:solidFill>
                  <a:srgbClr val="FFFFFF"/>
                </a:solidFill>
                <a:latin typeface="Futura" pitchFamily="2" charset="0"/>
              </a:rPr>
              <a:t>Bradin</a:t>
            </a:r>
            <a:r>
              <a:rPr lang="nl-BE" sz="1100" dirty="0">
                <a:solidFill>
                  <a:srgbClr val="FFFFFF"/>
                </a:solidFill>
                <a:latin typeface="Futura" pitchFamily="2" charset="0"/>
              </a:rPr>
              <a:t> </a:t>
            </a:r>
            <a:r>
              <a:rPr lang="nl-BE" sz="1100" dirty="0" err="1">
                <a:solidFill>
                  <a:srgbClr val="FFFFFF"/>
                </a:solidFill>
                <a:latin typeface="Futura" pitchFamily="2" charset="0"/>
              </a:rPr>
              <a:t>Devue</a:t>
            </a:r>
            <a:endParaRPr kumimoji="0" lang="nl-BE" sz="1100" i="0" u="none" strike="noStrike" kern="1200" cap="none" spc="0" normalizeH="0" baseline="0" noProof="0" dirty="0">
              <a:ln>
                <a:noFill/>
              </a:ln>
              <a:solidFill>
                <a:srgbClr val="FFFFFF"/>
              </a:solidFill>
              <a:effectLst/>
              <a:uLnTx/>
              <a:uFillTx/>
              <a:latin typeface="Futura" pitchFamily="2" charset="0"/>
              <a:ea typeface="+mn-ea"/>
              <a:cs typeface="+mn-cs"/>
            </a:endParaRPr>
          </a:p>
        </p:txBody>
      </p:sp>
      <p:sp>
        <p:nvSpPr>
          <p:cNvPr id="25" name="Rechthoek 24">
            <a:extLst>
              <a:ext uri="{FF2B5EF4-FFF2-40B4-BE49-F238E27FC236}">
                <a16:creationId xmlns:a16="http://schemas.microsoft.com/office/drawing/2014/main" id="{DCD5E2A2-4116-462F-80D9-C70B5B0A833E}"/>
              </a:ext>
            </a:extLst>
          </p:cNvPr>
          <p:cNvSpPr/>
          <p:nvPr/>
        </p:nvSpPr>
        <p:spPr>
          <a:xfrm>
            <a:off x="1532726" y="5213893"/>
            <a:ext cx="2689164"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U14</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Dirk Geerts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6" name="Rechthoek 25">
            <a:extLst>
              <a:ext uri="{FF2B5EF4-FFF2-40B4-BE49-F238E27FC236}">
                <a16:creationId xmlns:a16="http://schemas.microsoft.com/office/drawing/2014/main" id="{EF19767E-DEFE-4535-8FCB-00CE0B8A7B8E}"/>
              </a:ext>
            </a:extLst>
          </p:cNvPr>
          <p:cNvSpPr/>
          <p:nvPr/>
        </p:nvSpPr>
        <p:spPr>
          <a:xfrm>
            <a:off x="4349315" y="580861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Goalkeeper Coach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Ruben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Francois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7" name="Rechthoek 26">
            <a:extLst>
              <a:ext uri="{FF2B5EF4-FFF2-40B4-BE49-F238E27FC236}">
                <a16:creationId xmlns:a16="http://schemas.microsoft.com/office/drawing/2014/main" id="{813431AC-5474-4CFD-B6FC-B0896BCF0167}"/>
              </a:ext>
            </a:extLst>
          </p:cNvPr>
          <p:cNvSpPr/>
          <p:nvPr/>
        </p:nvSpPr>
        <p:spPr>
          <a:xfrm>
            <a:off x="7202852" y="5789467"/>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Goalkeeper Coach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Ruben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Francois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8" name="Rechthoek 27">
            <a:extLst>
              <a:ext uri="{FF2B5EF4-FFF2-40B4-BE49-F238E27FC236}">
                <a16:creationId xmlns:a16="http://schemas.microsoft.com/office/drawing/2014/main" id="{4D047F22-0463-4631-9D76-EBF1BC6EF437}"/>
              </a:ext>
            </a:extLst>
          </p:cNvPr>
          <p:cNvSpPr/>
          <p:nvPr/>
        </p:nvSpPr>
        <p:spPr>
          <a:xfrm>
            <a:off x="1521671" y="5827897"/>
            <a:ext cx="2689164"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Goalkeeper Coach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Rube</a:t>
            </a:r>
            <a:r>
              <a:rPr lang="nl-BE" sz="1100" dirty="0">
                <a:solidFill>
                  <a:srgbClr val="FFFFFF"/>
                </a:solidFill>
                <a:latin typeface="Futura Book" pitchFamily="2" charset="0"/>
              </a:rPr>
              <a:t>n</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Francois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Tree>
    <p:extLst>
      <p:ext uri="{BB962C8B-B14F-4D97-AF65-F5344CB8AC3E}">
        <p14:creationId xmlns:p14="http://schemas.microsoft.com/office/powerpoint/2010/main" val="293372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BE" dirty="0"/>
              <a:t>Organigram</a:t>
            </a:r>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BE" dirty="0" err="1"/>
              <a:t>Banqup</a:t>
            </a:r>
            <a:r>
              <a:rPr lang="nl-BE" dirty="0"/>
              <a:t> Campus (OH)</a:t>
            </a:r>
          </a:p>
        </p:txBody>
      </p:sp>
      <p:sp>
        <p:nvSpPr>
          <p:cNvPr id="5" name="Rechthoek 4">
            <a:extLst>
              <a:ext uri="{FF2B5EF4-FFF2-40B4-BE49-F238E27FC236}">
                <a16:creationId xmlns:a16="http://schemas.microsoft.com/office/drawing/2014/main" id="{BF64E44E-B5FF-484E-B733-3DCAF435CC87}"/>
              </a:ext>
            </a:extLst>
          </p:cNvPr>
          <p:cNvSpPr/>
          <p:nvPr/>
        </p:nvSpPr>
        <p:spPr>
          <a:xfrm>
            <a:off x="1521669" y="1817875"/>
            <a:ext cx="8385990" cy="335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Head of </a:t>
            </a:r>
            <a:r>
              <a:rPr lang="nl-BE" sz="1200" dirty="0">
                <a:solidFill>
                  <a:srgbClr val="FFFFFF"/>
                </a:solidFill>
                <a:latin typeface="Futura PT Bold"/>
              </a:rPr>
              <a:t>coaching Oud-Heverlee Bram </a:t>
            </a:r>
            <a:r>
              <a:rPr lang="nl-BE" sz="1200" dirty="0" err="1">
                <a:solidFill>
                  <a:srgbClr val="FFFFFF"/>
                </a:solidFill>
                <a:latin typeface="Futura PT Bold"/>
              </a:rPr>
              <a:t>Laeremans</a:t>
            </a:r>
            <a:r>
              <a:rPr lang="nl-BE" sz="1200" dirty="0">
                <a:solidFill>
                  <a:srgbClr val="FFFFFF"/>
                </a:solidFill>
                <a:latin typeface="Futura PT Bold"/>
              </a:rPr>
              <a:t> &amp; </a:t>
            </a:r>
            <a:r>
              <a:rPr lang="nl-BE" sz="1200" dirty="0" err="1">
                <a:solidFill>
                  <a:srgbClr val="FFFFFF"/>
                </a:solidFill>
                <a:latin typeface="Futura PT Bold"/>
              </a:rPr>
              <a:t>Dany</a:t>
            </a:r>
            <a:r>
              <a:rPr lang="nl-BE" sz="1200" dirty="0">
                <a:solidFill>
                  <a:srgbClr val="FFFFFF"/>
                </a:solidFill>
                <a:latin typeface="Futura PT Bold"/>
              </a:rPr>
              <a:t> </a:t>
            </a:r>
            <a:r>
              <a:rPr lang="nl-BE" sz="1200" dirty="0" err="1">
                <a:solidFill>
                  <a:srgbClr val="FFFFFF"/>
                </a:solidFill>
                <a:latin typeface="Futura PT Bold"/>
              </a:rPr>
              <a:t>Goffeau</a:t>
            </a:r>
            <a:endParaRPr kumimoji="0" lang="nl-BE" sz="1200" b="0" i="0" u="none" strike="noStrike" kern="1200" cap="none" spc="0" normalizeH="0" baseline="0" noProof="0" dirty="0">
              <a:ln>
                <a:noFill/>
              </a:ln>
              <a:solidFill>
                <a:srgbClr val="FFFFFF"/>
              </a:solidFill>
              <a:effectLst/>
              <a:uLnTx/>
              <a:uFillTx/>
              <a:latin typeface="Futura PT Bold"/>
              <a:ea typeface="+mn-ea"/>
              <a:cs typeface="+mn-cs"/>
            </a:endParaRPr>
          </a:p>
        </p:txBody>
      </p:sp>
      <p:sp>
        <p:nvSpPr>
          <p:cNvPr id="6" name="Rechthoek 5">
            <a:extLst>
              <a:ext uri="{FF2B5EF4-FFF2-40B4-BE49-F238E27FC236}">
                <a16:creationId xmlns:a16="http://schemas.microsoft.com/office/drawing/2014/main" id="{A560832F-8DF0-E24A-A203-79AF8E7BA31F}"/>
              </a:ext>
            </a:extLst>
          </p:cNvPr>
          <p:cNvSpPr/>
          <p:nvPr/>
        </p:nvSpPr>
        <p:spPr>
          <a:xfrm>
            <a:off x="1512432" y="2309729"/>
            <a:ext cx="269840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U21-U15</a:t>
            </a:r>
          </a:p>
        </p:txBody>
      </p:sp>
      <p:sp>
        <p:nvSpPr>
          <p:cNvPr id="7" name="Rechthoek 6">
            <a:extLst>
              <a:ext uri="{FF2B5EF4-FFF2-40B4-BE49-F238E27FC236}">
                <a16:creationId xmlns:a16="http://schemas.microsoft.com/office/drawing/2014/main" id="{29F21231-6355-ED44-A381-DEE24BAC37E4}"/>
              </a:ext>
            </a:extLst>
          </p:cNvPr>
          <p:cNvSpPr/>
          <p:nvPr/>
        </p:nvSpPr>
        <p:spPr>
          <a:xfrm>
            <a:off x="4349315" y="2309730"/>
            <a:ext cx="2726776"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U13-U10</a:t>
            </a:r>
          </a:p>
        </p:txBody>
      </p:sp>
      <p:sp>
        <p:nvSpPr>
          <p:cNvPr id="8" name="Rechthoek 7">
            <a:extLst>
              <a:ext uri="{FF2B5EF4-FFF2-40B4-BE49-F238E27FC236}">
                <a16:creationId xmlns:a16="http://schemas.microsoft.com/office/drawing/2014/main" id="{156CAECF-F643-844A-ADD6-07E47020A5C0}"/>
              </a:ext>
            </a:extLst>
          </p:cNvPr>
          <p:cNvSpPr/>
          <p:nvPr/>
        </p:nvSpPr>
        <p:spPr>
          <a:xfrm>
            <a:off x="7220312" y="2309729"/>
            <a:ext cx="269840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U9-U6</a:t>
            </a:r>
          </a:p>
        </p:txBody>
      </p:sp>
      <p:sp>
        <p:nvSpPr>
          <p:cNvPr id="9" name="Rechthoek 8">
            <a:extLst>
              <a:ext uri="{FF2B5EF4-FFF2-40B4-BE49-F238E27FC236}">
                <a16:creationId xmlns:a16="http://schemas.microsoft.com/office/drawing/2014/main" id="{8D68ECF9-0D58-C742-85A5-F656DC089B65}"/>
              </a:ext>
            </a:extLst>
          </p:cNvPr>
          <p:cNvSpPr/>
          <p:nvPr/>
        </p:nvSpPr>
        <p:spPr>
          <a:xfrm>
            <a:off x="1512432" y="2786787"/>
            <a:ext cx="2698403"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HOC 11v11</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Bram </a:t>
            </a:r>
            <a:r>
              <a:rPr lang="nl-BE" sz="1100" dirty="0" err="1">
                <a:solidFill>
                  <a:srgbClr val="FFFFFF"/>
                </a:solidFill>
                <a:latin typeface="Futura Book" pitchFamily="2" charset="0"/>
              </a:rPr>
              <a:t>Laeremans</a:t>
            </a:r>
            <a:r>
              <a:rPr lang="nl-BE" sz="1100" dirty="0">
                <a:solidFill>
                  <a:srgbClr val="FFFFFF"/>
                </a:solidFill>
                <a:latin typeface="Futura Book" pitchFamily="2" charset="0"/>
              </a:rPr>
              <a:t> – </a:t>
            </a:r>
            <a:r>
              <a:rPr lang="nl-BE" sz="1100" dirty="0" err="1">
                <a:solidFill>
                  <a:srgbClr val="FFFFFF"/>
                </a:solidFill>
                <a:latin typeface="Futura Book" pitchFamily="2" charset="0"/>
              </a:rPr>
              <a:t>Dany</a:t>
            </a:r>
            <a:r>
              <a:rPr lang="nl-BE" sz="1100" dirty="0">
                <a:solidFill>
                  <a:srgbClr val="FFFFFF"/>
                </a:solidFill>
                <a:latin typeface="Futura Book" pitchFamily="2" charset="0"/>
              </a:rPr>
              <a:t> </a:t>
            </a:r>
            <a:r>
              <a:rPr lang="nl-BE" sz="1100" dirty="0" err="1">
                <a:solidFill>
                  <a:srgbClr val="FFFFFF"/>
                </a:solidFill>
                <a:latin typeface="Futura Book" pitchFamily="2" charset="0"/>
              </a:rPr>
              <a:t>Goffeau</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0" name="Rechthoek 9">
            <a:extLst>
              <a:ext uri="{FF2B5EF4-FFF2-40B4-BE49-F238E27FC236}">
                <a16:creationId xmlns:a16="http://schemas.microsoft.com/office/drawing/2014/main" id="{AAC156D9-3072-5640-B57F-C3CD9E205196}"/>
              </a:ext>
            </a:extLst>
          </p:cNvPr>
          <p:cNvSpPr/>
          <p:nvPr/>
        </p:nvSpPr>
        <p:spPr>
          <a:xfrm>
            <a:off x="4349315" y="2786788"/>
            <a:ext cx="2726776"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HOC 8v8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Bram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Laeremans</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Dany</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Goffeau</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1" name="Rechthoek 10">
            <a:extLst>
              <a:ext uri="{FF2B5EF4-FFF2-40B4-BE49-F238E27FC236}">
                <a16:creationId xmlns:a16="http://schemas.microsoft.com/office/drawing/2014/main" id="{5EE0D1B5-96DB-A74D-835D-5D1E2B451CD6}"/>
              </a:ext>
            </a:extLst>
          </p:cNvPr>
          <p:cNvSpPr/>
          <p:nvPr/>
        </p:nvSpPr>
        <p:spPr>
          <a:xfrm>
            <a:off x="7220313" y="2795076"/>
            <a:ext cx="269840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b="1" dirty="0">
                <a:solidFill>
                  <a:srgbClr val="FFFFFF"/>
                </a:solidFill>
                <a:latin typeface="Futura" pitchFamily="2" charset="0"/>
              </a:rPr>
              <a:t>HOC 5v5</a:t>
            </a:r>
            <a:endPar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Bram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Laeremans</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Dany</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Goffeau</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2" name="Rechthoek 11">
            <a:extLst>
              <a:ext uri="{FF2B5EF4-FFF2-40B4-BE49-F238E27FC236}">
                <a16:creationId xmlns:a16="http://schemas.microsoft.com/office/drawing/2014/main" id="{9E65E32E-1BDC-5142-8F04-09BDDA03A9A7}"/>
              </a:ext>
            </a:extLst>
          </p:cNvPr>
          <p:cNvSpPr/>
          <p:nvPr/>
        </p:nvSpPr>
        <p:spPr>
          <a:xfrm>
            <a:off x="4349316" y="460953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U11</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err="1">
                <a:solidFill>
                  <a:srgbClr val="FFFFFF"/>
                </a:solidFill>
                <a:latin typeface="Futura Book" pitchFamily="2" charset="0"/>
              </a:rPr>
              <a:t>Fazli</a:t>
            </a:r>
            <a:r>
              <a:rPr lang="nl-BE" sz="1100" dirty="0">
                <a:solidFill>
                  <a:srgbClr val="FFFFFF"/>
                </a:solidFill>
                <a:latin typeface="Futura Book" pitchFamily="2" charset="0"/>
              </a:rPr>
              <a:t> </a:t>
            </a:r>
            <a:r>
              <a:rPr lang="nl-BE" sz="1100" dirty="0" err="1">
                <a:solidFill>
                  <a:srgbClr val="FFFFFF"/>
                </a:solidFill>
                <a:latin typeface="Futura Book" pitchFamily="2" charset="0"/>
              </a:rPr>
              <a:t>Kocabas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3" name="Rechthoek 12">
            <a:extLst>
              <a:ext uri="{FF2B5EF4-FFF2-40B4-BE49-F238E27FC236}">
                <a16:creationId xmlns:a16="http://schemas.microsoft.com/office/drawing/2014/main" id="{D6F90284-6198-C64C-9A80-D0F886864ECE}"/>
              </a:ext>
            </a:extLst>
          </p:cNvPr>
          <p:cNvSpPr/>
          <p:nvPr/>
        </p:nvSpPr>
        <p:spPr>
          <a:xfrm>
            <a:off x="7220315" y="4610892"/>
            <a:ext cx="2698400"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Jan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Cockaerts</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Pieter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Vanborren</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4" name="Rechthoek 13">
            <a:extLst>
              <a:ext uri="{FF2B5EF4-FFF2-40B4-BE49-F238E27FC236}">
                <a16:creationId xmlns:a16="http://schemas.microsoft.com/office/drawing/2014/main" id="{9CB53EB4-389A-8549-8681-B650C87D023E}"/>
              </a:ext>
            </a:extLst>
          </p:cNvPr>
          <p:cNvSpPr/>
          <p:nvPr/>
        </p:nvSpPr>
        <p:spPr>
          <a:xfrm>
            <a:off x="1532726" y="3410453"/>
            <a:ext cx="2698403"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U21</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Tamara </a:t>
            </a:r>
            <a:r>
              <a:rPr lang="nl-BE" sz="1100" dirty="0" err="1">
                <a:solidFill>
                  <a:srgbClr val="FFFFFF"/>
                </a:solidFill>
                <a:latin typeface="Futura Book" pitchFamily="2" charset="0"/>
              </a:rPr>
              <a:t>Cassimon</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5" name="Rechthoek 14">
            <a:extLst>
              <a:ext uri="{FF2B5EF4-FFF2-40B4-BE49-F238E27FC236}">
                <a16:creationId xmlns:a16="http://schemas.microsoft.com/office/drawing/2014/main" id="{0AEC7F0F-1C48-B743-86B6-535753101115}"/>
              </a:ext>
            </a:extLst>
          </p:cNvPr>
          <p:cNvSpPr/>
          <p:nvPr/>
        </p:nvSpPr>
        <p:spPr>
          <a:xfrm>
            <a:off x="4360372" y="341045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U13A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Thiara</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Van Camp</a:t>
            </a:r>
          </a:p>
        </p:txBody>
      </p:sp>
      <p:sp>
        <p:nvSpPr>
          <p:cNvPr id="16" name="Rechthoek 15">
            <a:extLst>
              <a:ext uri="{FF2B5EF4-FFF2-40B4-BE49-F238E27FC236}">
                <a16:creationId xmlns:a16="http://schemas.microsoft.com/office/drawing/2014/main" id="{2A9DD1E4-2745-3B4A-A886-8AA71341640A}"/>
              </a:ext>
            </a:extLst>
          </p:cNvPr>
          <p:cNvSpPr/>
          <p:nvPr/>
        </p:nvSpPr>
        <p:spPr>
          <a:xfrm>
            <a:off x="7231369" y="3432317"/>
            <a:ext cx="2670693"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U9P – U9R</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Ewout </a:t>
            </a:r>
            <a:r>
              <a:rPr lang="nl-BE" sz="1100" dirty="0" err="1">
                <a:solidFill>
                  <a:srgbClr val="FFFFFF"/>
                </a:solidFill>
                <a:latin typeface="Futura Book" pitchFamily="2" charset="0"/>
              </a:rPr>
              <a:t>Custermans</a:t>
            </a:r>
            <a:r>
              <a:rPr lang="nl-BE" sz="1100" dirty="0">
                <a:solidFill>
                  <a:srgbClr val="FFFFFF"/>
                </a:solidFill>
                <a:latin typeface="Futura Book" pitchFamily="2" charset="0"/>
              </a:rPr>
              <a:t> – </a:t>
            </a:r>
            <a:r>
              <a:rPr lang="nl-BE" sz="1100" dirty="0" err="1">
                <a:solidFill>
                  <a:srgbClr val="FFFFFF"/>
                </a:solidFill>
                <a:latin typeface="Futura Book" pitchFamily="2" charset="0"/>
              </a:rPr>
              <a:t>Muslim</a:t>
            </a:r>
            <a:r>
              <a:rPr lang="nl-BE" sz="1100" dirty="0">
                <a:solidFill>
                  <a:srgbClr val="FFFFFF"/>
                </a:solidFill>
                <a:latin typeface="Futura Book" pitchFamily="2" charset="0"/>
              </a:rPr>
              <a:t> </a:t>
            </a:r>
            <a:r>
              <a:rPr lang="nl-BE" sz="1100" dirty="0" err="1">
                <a:solidFill>
                  <a:srgbClr val="FFFFFF"/>
                </a:solidFill>
                <a:latin typeface="Futura Book" pitchFamily="2" charset="0"/>
              </a:rPr>
              <a:t>Zakriev</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7" name="Rechthoek 16">
            <a:extLst>
              <a:ext uri="{FF2B5EF4-FFF2-40B4-BE49-F238E27FC236}">
                <a16:creationId xmlns:a16="http://schemas.microsoft.com/office/drawing/2014/main" id="{3BC8683D-A3EF-3C40-9304-BDC8E4CC26A5}"/>
              </a:ext>
            </a:extLst>
          </p:cNvPr>
          <p:cNvSpPr/>
          <p:nvPr/>
        </p:nvSpPr>
        <p:spPr>
          <a:xfrm>
            <a:off x="1532726" y="4005173"/>
            <a:ext cx="2689164"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U17</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Rik Van </a:t>
            </a:r>
            <a:r>
              <a:rPr lang="nl-BE" sz="1100" dirty="0" err="1">
                <a:solidFill>
                  <a:srgbClr val="FFFFFF"/>
                </a:solidFill>
                <a:latin typeface="Futura Book" pitchFamily="2" charset="0"/>
              </a:rPr>
              <a:t>Caeneghem</a:t>
            </a:r>
            <a:r>
              <a:rPr lang="nl-BE" sz="1100" dirty="0">
                <a:solidFill>
                  <a:srgbClr val="FFFFFF"/>
                </a:solidFill>
                <a:latin typeface="Futura Book" pitchFamily="2" charset="0"/>
              </a:rPr>
              <a:t> – Gert Peeters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8" name="Rechthoek 17">
            <a:extLst>
              <a:ext uri="{FF2B5EF4-FFF2-40B4-BE49-F238E27FC236}">
                <a16:creationId xmlns:a16="http://schemas.microsoft.com/office/drawing/2014/main" id="{BF2186C7-A45A-BF4C-9C7A-DD28DDCCCECF}"/>
              </a:ext>
            </a:extLst>
          </p:cNvPr>
          <p:cNvSpPr/>
          <p:nvPr/>
        </p:nvSpPr>
        <p:spPr>
          <a:xfrm>
            <a:off x="4360372" y="400517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U13B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Roberto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Salvaggio</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19" name="Rechthoek 18">
            <a:extLst>
              <a:ext uri="{FF2B5EF4-FFF2-40B4-BE49-F238E27FC236}">
                <a16:creationId xmlns:a16="http://schemas.microsoft.com/office/drawing/2014/main" id="{FBCDA792-5312-C041-85A1-563209B13EFF}"/>
              </a:ext>
            </a:extLst>
          </p:cNvPr>
          <p:cNvSpPr/>
          <p:nvPr/>
        </p:nvSpPr>
        <p:spPr>
          <a:xfrm>
            <a:off x="7231369" y="4005173"/>
            <a:ext cx="2670693"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U8P</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Dominique </a:t>
            </a:r>
            <a:r>
              <a:rPr lang="nl-BE" sz="1100" dirty="0" err="1">
                <a:solidFill>
                  <a:srgbClr val="FFFFFF"/>
                </a:solidFill>
                <a:latin typeface="Futura Book" pitchFamily="2" charset="0"/>
              </a:rPr>
              <a:t>Taymans</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0" name="Rechthoek 19">
            <a:extLst>
              <a:ext uri="{FF2B5EF4-FFF2-40B4-BE49-F238E27FC236}">
                <a16:creationId xmlns:a16="http://schemas.microsoft.com/office/drawing/2014/main" id="{32AF3D8D-D386-48B0-9693-911A4419940C}"/>
              </a:ext>
            </a:extLst>
          </p:cNvPr>
          <p:cNvSpPr/>
          <p:nvPr/>
        </p:nvSpPr>
        <p:spPr>
          <a:xfrm>
            <a:off x="1532726" y="1352426"/>
            <a:ext cx="8385990" cy="335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Head of </a:t>
            </a:r>
            <a:r>
              <a:rPr lang="nl-BE" sz="1200" dirty="0">
                <a:solidFill>
                  <a:srgbClr val="FFFFFF"/>
                </a:solidFill>
                <a:latin typeface="Futura PT Bold"/>
              </a:rPr>
              <a:t>Academy</a:t>
            </a:r>
            <a:r>
              <a:rPr kumimoji="0" lang="nl-BE" sz="1200" b="0" i="0" u="none" strike="noStrike" kern="1200" cap="none" spc="0" normalizeH="0" baseline="0" noProof="0" dirty="0">
                <a:ln>
                  <a:noFill/>
                </a:ln>
                <a:solidFill>
                  <a:srgbClr val="FFFFFF"/>
                </a:solidFill>
                <a:effectLst/>
                <a:uLnTx/>
                <a:uFillTx/>
                <a:latin typeface="Futura PT Bold"/>
                <a:ea typeface="+mn-ea"/>
                <a:cs typeface="+mn-cs"/>
              </a:rPr>
              <a:t>  Henk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Mariman</a:t>
            </a:r>
            <a:endParaRPr kumimoji="0" lang="nl-BE" sz="1200" b="0" i="0" u="none" strike="noStrike" kern="1200" cap="none" spc="0" normalizeH="0" baseline="0" noProof="0" dirty="0">
              <a:ln>
                <a:noFill/>
              </a:ln>
              <a:solidFill>
                <a:srgbClr val="FFFFFF"/>
              </a:solidFill>
              <a:effectLst/>
              <a:uLnTx/>
              <a:uFillTx/>
              <a:latin typeface="Futura PT Bold"/>
              <a:ea typeface="+mn-ea"/>
              <a:cs typeface="+mn-cs"/>
            </a:endParaRPr>
          </a:p>
        </p:txBody>
      </p:sp>
      <p:sp>
        <p:nvSpPr>
          <p:cNvPr id="21" name="Rechthoek 20">
            <a:extLst>
              <a:ext uri="{FF2B5EF4-FFF2-40B4-BE49-F238E27FC236}">
                <a16:creationId xmlns:a16="http://schemas.microsoft.com/office/drawing/2014/main" id="{943B8B6B-6AB2-4155-B424-35BA962ED94C}"/>
              </a:ext>
            </a:extLst>
          </p:cNvPr>
          <p:cNvSpPr/>
          <p:nvPr/>
        </p:nvSpPr>
        <p:spPr>
          <a:xfrm>
            <a:off x="1541965" y="4619177"/>
            <a:ext cx="2689164"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FFFFFF"/>
                </a:solidFill>
                <a:effectLst/>
                <a:uLnTx/>
                <a:uFillTx/>
                <a:latin typeface="Futura Book" pitchFamily="2" charset="0"/>
                <a:ea typeface="+mn-ea"/>
                <a:cs typeface="+mn-cs"/>
              </a:rPr>
              <a:t>Elias </a:t>
            </a:r>
            <a:r>
              <a:rPr kumimoji="0" lang="nl-BE" sz="1000" b="0" i="0" u="none" strike="noStrike" kern="1200" cap="none" spc="0" normalizeH="0" baseline="0" noProof="0" dirty="0" err="1">
                <a:ln>
                  <a:noFill/>
                </a:ln>
                <a:solidFill>
                  <a:srgbClr val="FFFFFF"/>
                </a:solidFill>
                <a:effectLst/>
                <a:uLnTx/>
                <a:uFillTx/>
                <a:latin typeface="Futura Book" pitchFamily="2" charset="0"/>
                <a:ea typeface="+mn-ea"/>
                <a:cs typeface="+mn-cs"/>
              </a:rPr>
              <a:t>Vanbaelen</a:t>
            </a:r>
            <a:r>
              <a:rPr kumimoji="0" lang="nl-BE" sz="1000" b="0" i="0" u="none" strike="noStrike" kern="1200" cap="none" spc="0" normalizeH="0" baseline="0" noProof="0" dirty="0">
                <a:ln>
                  <a:noFill/>
                </a:ln>
                <a:solidFill>
                  <a:srgbClr val="FFFFFF"/>
                </a:solidFill>
                <a:effectLst/>
                <a:uLnTx/>
                <a:uFillTx/>
                <a:latin typeface="Futura Book" pitchFamily="2" charset="0"/>
                <a:ea typeface="+mn-ea"/>
                <a:cs typeface="+mn-cs"/>
              </a:rPr>
              <a:t> – Georges </a:t>
            </a:r>
            <a:r>
              <a:rPr kumimoji="0" lang="nl-BE" sz="1000" b="0" i="0" u="none" strike="noStrike" kern="1200" cap="none" spc="0" normalizeH="0" baseline="0" noProof="0" dirty="0" err="1">
                <a:ln>
                  <a:noFill/>
                </a:ln>
                <a:solidFill>
                  <a:srgbClr val="FFFFFF"/>
                </a:solidFill>
                <a:effectLst/>
                <a:uLnTx/>
                <a:uFillTx/>
                <a:latin typeface="Futura Book" pitchFamily="2" charset="0"/>
                <a:ea typeface="+mn-ea"/>
                <a:cs typeface="+mn-cs"/>
              </a:rPr>
              <a:t>Omandiela</a:t>
            </a:r>
            <a:endParaRPr kumimoji="0" lang="nl-BE" sz="10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3" name="Rechthoek 22">
            <a:extLst>
              <a:ext uri="{FF2B5EF4-FFF2-40B4-BE49-F238E27FC236}">
                <a16:creationId xmlns:a16="http://schemas.microsoft.com/office/drawing/2014/main" id="{453E47EE-F115-43EB-82B2-FE474CF3348E}"/>
              </a:ext>
            </a:extLst>
          </p:cNvPr>
          <p:cNvSpPr/>
          <p:nvPr/>
        </p:nvSpPr>
        <p:spPr>
          <a:xfrm>
            <a:off x="4349315" y="521389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U10</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100" dirty="0">
                <a:solidFill>
                  <a:srgbClr val="FFFFFF"/>
                </a:solidFill>
                <a:latin typeface="Futura Book" pitchFamily="2" charset="0"/>
              </a:rPr>
              <a:t>Rogier Van </a:t>
            </a:r>
            <a:r>
              <a:rPr lang="nl-BE" sz="1100" dirty="0" err="1">
                <a:solidFill>
                  <a:srgbClr val="FFFFFF"/>
                </a:solidFill>
                <a:latin typeface="Futura Book" pitchFamily="2" charset="0"/>
              </a:rPr>
              <a:t>Herpe</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4" name="Rechthoek 23">
            <a:extLst>
              <a:ext uri="{FF2B5EF4-FFF2-40B4-BE49-F238E27FC236}">
                <a16:creationId xmlns:a16="http://schemas.microsoft.com/office/drawing/2014/main" id="{EA24BC67-27CE-407D-A81C-7DE5449E8A3B}"/>
              </a:ext>
            </a:extLst>
          </p:cNvPr>
          <p:cNvSpPr/>
          <p:nvPr/>
        </p:nvSpPr>
        <p:spPr>
          <a:xfrm>
            <a:off x="7203662" y="5213893"/>
            <a:ext cx="2698400"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U6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Simon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Vankelecom</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Wolf Evers</a:t>
            </a:r>
          </a:p>
        </p:txBody>
      </p:sp>
      <p:sp>
        <p:nvSpPr>
          <p:cNvPr id="26" name="Rechthoek 25">
            <a:extLst>
              <a:ext uri="{FF2B5EF4-FFF2-40B4-BE49-F238E27FC236}">
                <a16:creationId xmlns:a16="http://schemas.microsoft.com/office/drawing/2014/main" id="{EF19767E-DEFE-4535-8FCB-00CE0B8A7B8E}"/>
              </a:ext>
            </a:extLst>
          </p:cNvPr>
          <p:cNvSpPr/>
          <p:nvPr/>
        </p:nvSpPr>
        <p:spPr>
          <a:xfrm>
            <a:off x="4349315" y="5808613"/>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Goalkeeper Coach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Fré</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Eggermont</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Thibaut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Eggermont</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7" name="Rechthoek 26">
            <a:extLst>
              <a:ext uri="{FF2B5EF4-FFF2-40B4-BE49-F238E27FC236}">
                <a16:creationId xmlns:a16="http://schemas.microsoft.com/office/drawing/2014/main" id="{813431AC-5474-4CFD-B6FC-B0896BCF0167}"/>
              </a:ext>
            </a:extLst>
          </p:cNvPr>
          <p:cNvSpPr/>
          <p:nvPr/>
        </p:nvSpPr>
        <p:spPr>
          <a:xfrm>
            <a:off x="7202852" y="5789467"/>
            <a:ext cx="2726112"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Goalkeeper Coach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Fré</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Eggermont</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Thibaut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Eggermont</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
        <p:nvSpPr>
          <p:cNvPr id="28" name="Rechthoek 27">
            <a:extLst>
              <a:ext uri="{FF2B5EF4-FFF2-40B4-BE49-F238E27FC236}">
                <a16:creationId xmlns:a16="http://schemas.microsoft.com/office/drawing/2014/main" id="{4D047F22-0463-4631-9D76-EBF1BC6EF437}"/>
              </a:ext>
            </a:extLst>
          </p:cNvPr>
          <p:cNvSpPr/>
          <p:nvPr/>
        </p:nvSpPr>
        <p:spPr>
          <a:xfrm>
            <a:off x="1521671" y="5213893"/>
            <a:ext cx="2689164"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FFFFFF"/>
                </a:solidFill>
                <a:effectLst/>
                <a:uLnTx/>
                <a:uFillTx/>
                <a:latin typeface="Futura" pitchFamily="2" charset="0"/>
                <a:ea typeface="+mn-ea"/>
                <a:cs typeface="+mn-cs"/>
              </a:rPr>
              <a:t>Goalkeeper Coach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Fré</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Eggermont</a:t>
            </a:r>
            <a:r>
              <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rPr>
              <a:t> – Thibaut </a:t>
            </a:r>
            <a:r>
              <a:rPr kumimoji="0" lang="nl-BE" sz="1100" b="0" i="0" u="none" strike="noStrike" kern="1200" cap="none" spc="0" normalizeH="0" baseline="0" noProof="0" dirty="0" err="1">
                <a:ln>
                  <a:noFill/>
                </a:ln>
                <a:solidFill>
                  <a:srgbClr val="FFFFFF"/>
                </a:solidFill>
                <a:effectLst/>
                <a:uLnTx/>
                <a:uFillTx/>
                <a:latin typeface="Futura Book" pitchFamily="2" charset="0"/>
                <a:ea typeface="+mn-ea"/>
                <a:cs typeface="+mn-cs"/>
              </a:rPr>
              <a:t>Eggermont</a:t>
            </a:r>
            <a:endParaRPr kumimoji="0" lang="nl-BE" sz="1100" b="0" i="0" u="none" strike="noStrike" kern="1200" cap="none" spc="0" normalizeH="0" baseline="0" noProof="0" dirty="0">
              <a:ln>
                <a:noFill/>
              </a:ln>
              <a:solidFill>
                <a:srgbClr val="FFFFFF"/>
              </a:solidFill>
              <a:effectLst/>
              <a:uLnTx/>
              <a:uFillTx/>
              <a:latin typeface="Futura Book" pitchFamily="2" charset="0"/>
              <a:ea typeface="+mn-ea"/>
              <a:cs typeface="+mn-cs"/>
            </a:endParaRPr>
          </a:p>
        </p:txBody>
      </p:sp>
    </p:spTree>
    <p:extLst>
      <p:ext uri="{BB962C8B-B14F-4D97-AF65-F5344CB8AC3E}">
        <p14:creationId xmlns:p14="http://schemas.microsoft.com/office/powerpoint/2010/main" val="832176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7BD9B1-3A7B-EC74-86B8-49702358193E}"/>
              </a:ext>
            </a:extLst>
          </p:cNvPr>
          <p:cNvSpPr>
            <a:spLocks noGrp="1"/>
          </p:cNvSpPr>
          <p:nvPr>
            <p:ph type="body" sz="quarter" idx="10"/>
          </p:nvPr>
        </p:nvSpPr>
        <p:spPr/>
        <p:txBody>
          <a:bodyPr/>
          <a:lstStyle/>
          <a:p>
            <a:r>
              <a:rPr lang="nl-NL" dirty="0"/>
              <a:t>Overlegstructuur</a:t>
            </a:r>
            <a:endParaRPr lang="en-GB" dirty="0"/>
          </a:p>
        </p:txBody>
      </p:sp>
      <p:sp>
        <p:nvSpPr>
          <p:cNvPr id="3" name="Tijdelijke aanduiding voor tekst 2">
            <a:extLst>
              <a:ext uri="{FF2B5EF4-FFF2-40B4-BE49-F238E27FC236}">
                <a16:creationId xmlns:a16="http://schemas.microsoft.com/office/drawing/2014/main" id="{9668852E-B1F4-F27A-AAAF-510061C21FDF}"/>
              </a:ext>
            </a:extLst>
          </p:cNvPr>
          <p:cNvSpPr>
            <a:spLocks noGrp="1"/>
          </p:cNvSpPr>
          <p:nvPr>
            <p:ph type="body" sz="quarter" idx="11"/>
          </p:nvPr>
        </p:nvSpPr>
        <p:spPr/>
        <p:txBody>
          <a:bodyPr/>
          <a:lstStyle/>
          <a:p>
            <a:r>
              <a:rPr lang="nl-NL" dirty="0"/>
              <a:t>Provinciale en regionale jeugdopleiding</a:t>
            </a:r>
            <a:endParaRPr lang="en-GB" dirty="0"/>
          </a:p>
        </p:txBody>
      </p:sp>
      <p:sp>
        <p:nvSpPr>
          <p:cNvPr id="5" name="Rechthoek 4">
            <a:extLst>
              <a:ext uri="{FF2B5EF4-FFF2-40B4-BE49-F238E27FC236}">
                <a16:creationId xmlns:a16="http://schemas.microsoft.com/office/drawing/2014/main" id="{7F41838A-1CE1-7995-7252-09F113441CDF}"/>
              </a:ext>
            </a:extLst>
          </p:cNvPr>
          <p:cNvSpPr/>
          <p:nvPr/>
        </p:nvSpPr>
        <p:spPr>
          <a:xfrm>
            <a:off x="1270737" y="1639488"/>
            <a:ext cx="288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FFFFFF"/>
                </a:solidFill>
                <a:effectLst/>
                <a:uLnTx/>
                <a:uFillTx/>
                <a:latin typeface="Futura PT Bold"/>
                <a:ea typeface="+mn-ea"/>
                <a:cs typeface="+mn-cs"/>
              </a:rPr>
              <a:t>Operationeel overleg</a:t>
            </a:r>
          </a:p>
        </p:txBody>
      </p:sp>
      <p:sp>
        <p:nvSpPr>
          <p:cNvPr id="6" name="Rechthoek 5">
            <a:extLst>
              <a:ext uri="{FF2B5EF4-FFF2-40B4-BE49-F238E27FC236}">
                <a16:creationId xmlns:a16="http://schemas.microsoft.com/office/drawing/2014/main" id="{40FDCE9B-34A2-9176-9823-38A893945B0E}"/>
              </a:ext>
            </a:extLst>
          </p:cNvPr>
          <p:cNvSpPr/>
          <p:nvPr/>
        </p:nvSpPr>
        <p:spPr>
          <a:xfrm>
            <a:off x="4696640" y="1639488"/>
            <a:ext cx="288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dirty="0">
                <a:solidFill>
                  <a:srgbClr val="FFFFFF"/>
                </a:solidFill>
                <a:latin typeface="Futura PT Bold"/>
              </a:rPr>
              <a:t>Sportief overleg</a:t>
            </a:r>
          </a:p>
        </p:txBody>
      </p:sp>
      <p:sp>
        <p:nvSpPr>
          <p:cNvPr id="7" name="Rechthoek 6">
            <a:extLst>
              <a:ext uri="{FF2B5EF4-FFF2-40B4-BE49-F238E27FC236}">
                <a16:creationId xmlns:a16="http://schemas.microsoft.com/office/drawing/2014/main" id="{71C00C9F-610B-2DD0-A985-411F70256112}"/>
              </a:ext>
            </a:extLst>
          </p:cNvPr>
          <p:cNvSpPr/>
          <p:nvPr/>
        </p:nvSpPr>
        <p:spPr>
          <a:xfrm>
            <a:off x="8122543" y="1639488"/>
            <a:ext cx="288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FFFFFF"/>
                </a:solidFill>
                <a:effectLst/>
                <a:uLnTx/>
                <a:uFillTx/>
                <a:latin typeface="Futura PT Bold"/>
                <a:ea typeface="+mn-ea"/>
                <a:cs typeface="+mn-cs"/>
              </a:rPr>
              <a:t>Extra-sportief overleg</a:t>
            </a:r>
          </a:p>
        </p:txBody>
      </p:sp>
      <p:sp>
        <p:nvSpPr>
          <p:cNvPr id="8" name="Rechthoek 7">
            <a:extLst>
              <a:ext uri="{FF2B5EF4-FFF2-40B4-BE49-F238E27FC236}">
                <a16:creationId xmlns:a16="http://schemas.microsoft.com/office/drawing/2014/main" id="{DE7E2BC6-7E4C-DF3B-F371-6158ADFAB3BB}"/>
              </a:ext>
            </a:extLst>
          </p:cNvPr>
          <p:cNvSpPr/>
          <p:nvPr/>
        </p:nvSpPr>
        <p:spPr>
          <a:xfrm>
            <a:off x="1270737" y="2220340"/>
            <a:ext cx="2880000" cy="360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FFFFFF"/>
                </a:solidFill>
                <a:effectLst/>
                <a:uLnTx/>
                <a:uFillTx/>
                <a:latin typeface="Futura PT Bold"/>
                <a:ea typeface="+mn-ea"/>
                <a:cs typeface="+mn-cs"/>
              </a:rPr>
              <a:t>Frequentie: wekelijks</a:t>
            </a:r>
          </a:p>
        </p:txBody>
      </p:sp>
      <p:sp>
        <p:nvSpPr>
          <p:cNvPr id="9" name="Rechthoek 8">
            <a:extLst>
              <a:ext uri="{FF2B5EF4-FFF2-40B4-BE49-F238E27FC236}">
                <a16:creationId xmlns:a16="http://schemas.microsoft.com/office/drawing/2014/main" id="{3B58A105-0CF1-E26F-E6AB-80B88FCBF832}"/>
              </a:ext>
            </a:extLst>
          </p:cNvPr>
          <p:cNvSpPr/>
          <p:nvPr/>
        </p:nvSpPr>
        <p:spPr>
          <a:xfrm>
            <a:off x="4696640" y="2220340"/>
            <a:ext cx="2880000" cy="360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FFFFFF"/>
                </a:solidFill>
                <a:effectLst/>
                <a:uLnTx/>
                <a:uFillTx/>
                <a:latin typeface="Futura PT Bold"/>
                <a:ea typeface="+mn-ea"/>
                <a:cs typeface="+mn-cs"/>
              </a:rPr>
              <a:t>Frequentie: 5/seizoen</a:t>
            </a:r>
          </a:p>
        </p:txBody>
      </p:sp>
      <p:sp>
        <p:nvSpPr>
          <p:cNvPr id="10" name="Rechthoek 9">
            <a:extLst>
              <a:ext uri="{FF2B5EF4-FFF2-40B4-BE49-F238E27FC236}">
                <a16:creationId xmlns:a16="http://schemas.microsoft.com/office/drawing/2014/main" id="{D4202D11-6141-55BF-B806-E3275E4C2EEE}"/>
              </a:ext>
            </a:extLst>
          </p:cNvPr>
          <p:cNvSpPr/>
          <p:nvPr/>
        </p:nvSpPr>
        <p:spPr>
          <a:xfrm>
            <a:off x="8122543" y="2220340"/>
            <a:ext cx="2880000" cy="360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FFFFFF"/>
                </a:solidFill>
                <a:effectLst/>
                <a:uLnTx/>
                <a:uFillTx/>
                <a:latin typeface="Futura PT Bold"/>
                <a:ea typeface="+mn-ea"/>
                <a:cs typeface="+mn-cs"/>
              </a:rPr>
              <a:t>Frequentie: 7/seizoen </a:t>
            </a:r>
          </a:p>
        </p:txBody>
      </p:sp>
      <p:sp>
        <p:nvSpPr>
          <p:cNvPr id="11" name="Rechthoek 10">
            <a:extLst>
              <a:ext uri="{FF2B5EF4-FFF2-40B4-BE49-F238E27FC236}">
                <a16:creationId xmlns:a16="http://schemas.microsoft.com/office/drawing/2014/main" id="{98AE25E0-E081-9B92-0638-421A7ECDEEB5}"/>
              </a:ext>
            </a:extLst>
          </p:cNvPr>
          <p:cNvSpPr/>
          <p:nvPr/>
        </p:nvSpPr>
        <p:spPr>
          <a:xfrm>
            <a:off x="1270737" y="2834456"/>
            <a:ext cx="2880000" cy="28657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Samenstelling: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srgbClr val="FFFFFF"/>
              </a:solidFill>
              <a:effectLst/>
              <a:uLnTx/>
              <a:uFillTx/>
              <a:latin typeface="Futura PT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dirty="0">
                <a:solidFill>
                  <a:srgbClr val="FFFFFF"/>
                </a:solidFill>
                <a:latin typeface="Futura PT Bold"/>
              </a:rPr>
              <a:t>Arne </a:t>
            </a:r>
            <a:r>
              <a:rPr lang="nl-BE" sz="1200" dirty="0" err="1">
                <a:solidFill>
                  <a:srgbClr val="FFFFFF"/>
                </a:solidFill>
                <a:latin typeface="Futura PT Bold"/>
              </a:rPr>
              <a:t>Knaepen</a:t>
            </a:r>
            <a:endParaRPr lang="nl-BE" sz="1200" dirty="0">
              <a:solidFill>
                <a:srgbClr val="FFFFFF"/>
              </a:solidFill>
              <a:latin typeface="Futura PT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Lune Weymeersch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dirty="0">
                <a:solidFill>
                  <a:srgbClr val="FFFFFF"/>
                </a:solidFill>
                <a:latin typeface="Futura PT Bold"/>
              </a:rPr>
              <a:t>Noah </a:t>
            </a:r>
            <a:r>
              <a:rPr lang="nl-BE" sz="1200" dirty="0" err="1">
                <a:solidFill>
                  <a:srgbClr val="FFFFFF"/>
                </a:solidFill>
                <a:latin typeface="Futura PT Bold"/>
              </a:rPr>
              <a:t>Raeymaekers</a:t>
            </a:r>
            <a:endParaRPr lang="nl-BE" sz="12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Jeroen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Trogh</a:t>
            </a:r>
            <a:endParaRPr lang="nl-BE" sz="800" dirty="0">
              <a:solidFill>
                <a:srgbClr val="FFFFFF"/>
              </a:solidFill>
              <a:latin typeface="Futura PT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dirty="0">
                <a:solidFill>
                  <a:srgbClr val="FFFFFF"/>
                </a:solidFill>
                <a:latin typeface="Futura PT Bold"/>
              </a:rPr>
              <a:t>Ben Geukens</a:t>
            </a:r>
            <a:endParaRPr lang="nl-BE" sz="800" dirty="0">
              <a:solidFill>
                <a:srgbClr val="FFFFFF"/>
              </a:solidFill>
              <a:latin typeface="Futura PT Bold"/>
            </a:endParaRPr>
          </a:p>
        </p:txBody>
      </p:sp>
      <p:sp>
        <p:nvSpPr>
          <p:cNvPr id="14" name="Rechthoek 13">
            <a:extLst>
              <a:ext uri="{FF2B5EF4-FFF2-40B4-BE49-F238E27FC236}">
                <a16:creationId xmlns:a16="http://schemas.microsoft.com/office/drawing/2014/main" id="{3834296D-A55F-346D-7BCB-234ADEB028A0}"/>
              </a:ext>
            </a:extLst>
          </p:cNvPr>
          <p:cNvSpPr/>
          <p:nvPr/>
        </p:nvSpPr>
        <p:spPr>
          <a:xfrm>
            <a:off x="4696640" y="2834456"/>
            <a:ext cx="2880000" cy="28657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Samenstelling: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srgbClr val="FFFFFF"/>
              </a:solidFill>
              <a:effectLst/>
              <a:uLnTx/>
              <a:uFillTx/>
              <a:latin typeface="Futura PT Bold"/>
              <a:ea typeface="+mn-ea"/>
              <a:cs typeface="+mn-cs"/>
            </a:endParaRPr>
          </a:p>
          <a:p>
            <a:pPr algn="ctr">
              <a:defRPr/>
            </a:pPr>
            <a:r>
              <a:rPr lang="nl-BE" sz="1200" dirty="0">
                <a:solidFill>
                  <a:srgbClr val="FFFFFF"/>
                </a:solidFill>
                <a:latin typeface="Futura PT Bold"/>
              </a:rPr>
              <a:t>Henk </a:t>
            </a:r>
            <a:r>
              <a:rPr lang="nl-BE" sz="1200" dirty="0" err="1">
                <a:solidFill>
                  <a:srgbClr val="FFFFFF"/>
                </a:solidFill>
                <a:latin typeface="Futura PT Bold"/>
              </a:rPr>
              <a:t>Mariman</a:t>
            </a:r>
            <a:endParaRPr lang="nl-BE" sz="1200" dirty="0">
              <a:solidFill>
                <a:srgbClr val="FFFFFF"/>
              </a:solidFill>
              <a:latin typeface="Futura PT Bold"/>
            </a:endParaRPr>
          </a:p>
          <a:p>
            <a:pPr algn="ctr">
              <a:defRPr/>
            </a:pPr>
            <a:r>
              <a:rPr lang="nl-BE" sz="1200" dirty="0">
                <a:solidFill>
                  <a:srgbClr val="FFFFFF"/>
                </a:solidFill>
                <a:latin typeface="Futura PT Bold"/>
              </a:rPr>
              <a:t>Kim Moussa</a:t>
            </a:r>
            <a:endParaRPr lang="nl-BE" sz="8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Peter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Tollet</a:t>
            </a:r>
            <a:endParaRPr lang="nl-BE" sz="800" dirty="0">
              <a:solidFill>
                <a:srgbClr val="FFFFFF"/>
              </a:solidFill>
              <a:latin typeface="Futura PT Bold"/>
            </a:endParaRPr>
          </a:p>
          <a:p>
            <a:pPr algn="ctr">
              <a:defRPr/>
            </a:pPr>
            <a:r>
              <a:rPr lang="nl-BE" sz="1200" dirty="0">
                <a:solidFill>
                  <a:srgbClr val="FFFFFF"/>
                </a:solidFill>
                <a:latin typeface="Futura PT Bold"/>
              </a:rPr>
              <a:t>Manu </a:t>
            </a:r>
            <a:r>
              <a:rPr lang="nl-BE" sz="1200" dirty="0" err="1">
                <a:solidFill>
                  <a:srgbClr val="FFFFFF"/>
                </a:solidFill>
                <a:latin typeface="Futura PT Bold"/>
              </a:rPr>
              <a:t>Lanvu</a:t>
            </a:r>
            <a:endParaRPr lang="nl-BE" sz="800" dirty="0">
              <a:solidFill>
                <a:srgbClr val="FFFFFF"/>
              </a:solidFill>
              <a:latin typeface="Futura PT Bold"/>
            </a:endParaRPr>
          </a:p>
          <a:p>
            <a:pPr algn="ctr">
              <a:defRPr/>
            </a:pP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Katleen</a:t>
            </a:r>
            <a:r>
              <a:rPr kumimoji="0" lang="nl-BE" sz="1200" b="0" i="0" u="none" strike="noStrike" kern="1200" cap="none" spc="0" normalizeH="0" baseline="0" noProof="0" dirty="0">
                <a:ln>
                  <a:noFill/>
                </a:ln>
                <a:solidFill>
                  <a:srgbClr val="FFFFFF"/>
                </a:solidFill>
                <a:effectLst/>
                <a:uLnTx/>
                <a:uFillTx/>
                <a:latin typeface="Futura PT Bold"/>
                <a:ea typeface="+mn-ea"/>
                <a:cs typeface="+mn-cs"/>
              </a:rPr>
              <a:t>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Robeets</a:t>
            </a:r>
            <a:r>
              <a:rPr kumimoji="0" lang="nl-BE" sz="1200" b="0" i="0" u="none" strike="noStrike" kern="1200" cap="none" spc="0" normalizeH="0" baseline="0" noProof="0" dirty="0">
                <a:ln>
                  <a:noFill/>
                </a:ln>
                <a:solidFill>
                  <a:srgbClr val="FFFFFF"/>
                </a:solidFill>
                <a:effectLst/>
                <a:uLnTx/>
                <a:uFillTx/>
                <a:latin typeface="Futura PT Bold"/>
                <a:ea typeface="+mn-ea"/>
                <a:cs typeface="+mn-cs"/>
              </a:rPr>
              <a:t> </a:t>
            </a:r>
            <a:endParaRPr lang="nl-BE" sz="8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Bram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Laeremans</a:t>
            </a:r>
            <a:endParaRPr lang="nl-BE" sz="800" dirty="0">
              <a:solidFill>
                <a:srgbClr val="FFFFFF"/>
              </a:solidFill>
              <a:latin typeface="Futura PT Bold"/>
            </a:endParaRPr>
          </a:p>
          <a:p>
            <a:pPr algn="ctr">
              <a:defRPr/>
            </a:pPr>
            <a:r>
              <a:rPr lang="nl-BE" sz="1200" dirty="0" err="1">
                <a:solidFill>
                  <a:srgbClr val="FFFFFF"/>
                </a:solidFill>
                <a:latin typeface="Futura PT Bold"/>
              </a:rPr>
              <a:t>Dany</a:t>
            </a:r>
            <a:r>
              <a:rPr lang="nl-BE" sz="1200" dirty="0">
                <a:solidFill>
                  <a:srgbClr val="FFFFFF"/>
                </a:solidFill>
                <a:latin typeface="Futura PT Bold"/>
              </a:rPr>
              <a:t> </a:t>
            </a:r>
            <a:r>
              <a:rPr lang="nl-BE" sz="1200" dirty="0" err="1">
                <a:solidFill>
                  <a:srgbClr val="FFFFFF"/>
                </a:solidFill>
                <a:latin typeface="Futura PT Bold"/>
              </a:rPr>
              <a:t>Goffeau</a:t>
            </a:r>
            <a:endParaRPr lang="nl-BE" sz="8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A</a:t>
            </a:r>
            <a:r>
              <a:rPr lang="nl-BE" sz="1200" dirty="0" err="1">
                <a:solidFill>
                  <a:srgbClr val="FFFFFF"/>
                </a:solidFill>
                <a:latin typeface="Futura PT Bold"/>
              </a:rPr>
              <a:t>rne</a:t>
            </a:r>
            <a:r>
              <a:rPr lang="nl-BE" sz="1200" dirty="0">
                <a:solidFill>
                  <a:srgbClr val="FFFFFF"/>
                </a:solidFill>
                <a:latin typeface="Futura PT Bold"/>
              </a:rPr>
              <a:t> </a:t>
            </a:r>
            <a:r>
              <a:rPr lang="nl-BE" sz="1200" dirty="0" err="1">
                <a:solidFill>
                  <a:srgbClr val="FFFFFF"/>
                </a:solidFill>
                <a:latin typeface="Futura PT Bold"/>
              </a:rPr>
              <a:t>Knaepen</a:t>
            </a:r>
            <a:endParaRPr lang="nl-BE" sz="8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Lune Weymeersch</a:t>
            </a:r>
            <a:endParaRPr lang="nl-BE" sz="800" dirty="0">
              <a:solidFill>
                <a:srgbClr val="FFFFFF"/>
              </a:solidFill>
              <a:latin typeface="Futura PT Bold"/>
            </a:endParaRPr>
          </a:p>
          <a:p>
            <a:pPr algn="ctr">
              <a:defRPr/>
            </a:pPr>
            <a:r>
              <a:rPr lang="nl-BE" sz="1200" dirty="0">
                <a:solidFill>
                  <a:srgbClr val="FFFFFF"/>
                </a:solidFill>
                <a:latin typeface="Futura PT Bold"/>
              </a:rPr>
              <a:t>Noah </a:t>
            </a:r>
            <a:r>
              <a:rPr lang="nl-BE" sz="1200" dirty="0" err="1">
                <a:solidFill>
                  <a:srgbClr val="FFFFFF"/>
                </a:solidFill>
                <a:latin typeface="Futura PT Bold"/>
              </a:rPr>
              <a:t>Raeymaekers</a:t>
            </a:r>
            <a:endParaRPr lang="nl-BE" sz="800" dirty="0">
              <a:solidFill>
                <a:srgbClr val="FFFFFF"/>
              </a:solidFill>
              <a:latin typeface="Futura PT 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200" dirty="0">
              <a:solidFill>
                <a:srgbClr val="FFFFFF"/>
              </a:solidFill>
              <a:latin typeface="Futura PT 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srgbClr val="FFFFFF"/>
              </a:solidFill>
              <a:effectLst/>
              <a:uLnTx/>
              <a:uFillTx/>
              <a:latin typeface="Futura PT Bold"/>
              <a:ea typeface="+mn-ea"/>
              <a:cs typeface="+mn-cs"/>
            </a:endParaRPr>
          </a:p>
        </p:txBody>
      </p:sp>
      <p:sp>
        <p:nvSpPr>
          <p:cNvPr id="15" name="Rechthoek 14">
            <a:extLst>
              <a:ext uri="{FF2B5EF4-FFF2-40B4-BE49-F238E27FC236}">
                <a16:creationId xmlns:a16="http://schemas.microsoft.com/office/drawing/2014/main" id="{504B8F5E-CD62-166C-7A0B-6E1E07CE184D}"/>
              </a:ext>
            </a:extLst>
          </p:cNvPr>
          <p:cNvSpPr/>
          <p:nvPr/>
        </p:nvSpPr>
        <p:spPr>
          <a:xfrm>
            <a:off x="8122543" y="2834456"/>
            <a:ext cx="2880000" cy="28657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Samenstelling: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srgbClr val="FFFFFF"/>
              </a:solidFill>
              <a:effectLst/>
              <a:uLnTx/>
              <a:uFillTx/>
              <a:latin typeface="Futura PT Bold"/>
              <a:ea typeface="+mn-ea"/>
              <a:cs typeface="+mn-cs"/>
            </a:endParaRPr>
          </a:p>
          <a:p>
            <a:pPr algn="ctr">
              <a:defRPr/>
            </a:pPr>
            <a:r>
              <a:rPr lang="nl-BE" sz="1200" dirty="0">
                <a:solidFill>
                  <a:srgbClr val="FFFFFF"/>
                </a:solidFill>
                <a:latin typeface="Futura PT Bold"/>
              </a:rPr>
              <a:t>Michel </a:t>
            </a:r>
            <a:r>
              <a:rPr lang="nl-BE" sz="1200" dirty="0" err="1">
                <a:solidFill>
                  <a:srgbClr val="FFFFFF"/>
                </a:solidFill>
                <a:latin typeface="Futura PT Bold"/>
              </a:rPr>
              <a:t>Degroote</a:t>
            </a:r>
            <a:endParaRPr lang="nl-BE" sz="800" dirty="0">
              <a:solidFill>
                <a:srgbClr val="FFFFFF"/>
              </a:solidFill>
              <a:latin typeface="Futura PT Bold"/>
            </a:endParaRPr>
          </a:p>
          <a:p>
            <a:pPr algn="ctr">
              <a:defRPr/>
            </a:pPr>
            <a:r>
              <a:rPr lang="nl-BE" sz="1200" dirty="0">
                <a:solidFill>
                  <a:srgbClr val="FFFFFF"/>
                </a:solidFill>
                <a:latin typeface="Futura PT Bold"/>
              </a:rPr>
              <a:t>Johan </a:t>
            </a:r>
            <a:r>
              <a:rPr lang="nl-BE" sz="1200" dirty="0" err="1">
                <a:solidFill>
                  <a:srgbClr val="FFFFFF"/>
                </a:solidFill>
                <a:latin typeface="Futura PT Bold"/>
              </a:rPr>
              <a:t>Vanneck</a:t>
            </a:r>
            <a:endParaRPr lang="nl-BE" sz="800" dirty="0">
              <a:solidFill>
                <a:srgbClr val="FFFFFF"/>
              </a:solidFill>
              <a:latin typeface="Futura PT Bold"/>
            </a:endParaRPr>
          </a:p>
          <a:p>
            <a:pPr algn="ctr">
              <a:defRPr/>
            </a:pPr>
            <a:r>
              <a:rPr lang="nl-BE" sz="1200" dirty="0">
                <a:solidFill>
                  <a:srgbClr val="FFFFFF"/>
                </a:solidFill>
                <a:latin typeface="Futura PT Bold"/>
              </a:rPr>
              <a:t>Kim Moussa</a:t>
            </a:r>
            <a:endParaRPr lang="nl-BE" sz="8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Peter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Tollet</a:t>
            </a:r>
            <a:endParaRPr lang="nl-BE" sz="800" dirty="0">
              <a:solidFill>
                <a:srgbClr val="FFFFFF"/>
              </a:solidFill>
              <a:latin typeface="Futura PT Bold"/>
            </a:endParaRPr>
          </a:p>
          <a:p>
            <a:pPr algn="ctr">
              <a:defRPr/>
            </a:pPr>
            <a:r>
              <a:rPr lang="nl-BE" sz="1200" dirty="0">
                <a:solidFill>
                  <a:srgbClr val="FFFFFF"/>
                </a:solidFill>
                <a:latin typeface="Futura PT Bold"/>
              </a:rPr>
              <a:t>Manu </a:t>
            </a:r>
            <a:r>
              <a:rPr lang="nl-BE" sz="1200" dirty="0" err="1">
                <a:solidFill>
                  <a:srgbClr val="FFFFFF"/>
                </a:solidFill>
                <a:latin typeface="Futura PT Bold"/>
              </a:rPr>
              <a:t>Lanvu</a:t>
            </a:r>
            <a:endParaRPr lang="nl-BE" sz="800" dirty="0">
              <a:solidFill>
                <a:srgbClr val="FFFFFF"/>
              </a:solidFill>
              <a:latin typeface="Futura PT Bold"/>
            </a:endParaRPr>
          </a:p>
          <a:p>
            <a:pPr algn="ctr">
              <a:defRPr/>
            </a:pP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Katleen</a:t>
            </a:r>
            <a:r>
              <a:rPr kumimoji="0" lang="nl-BE" sz="1200" b="0" i="0" u="none" strike="noStrike" kern="1200" cap="none" spc="0" normalizeH="0" baseline="0" noProof="0" dirty="0">
                <a:ln>
                  <a:noFill/>
                </a:ln>
                <a:solidFill>
                  <a:srgbClr val="FFFFFF"/>
                </a:solidFill>
                <a:effectLst/>
                <a:uLnTx/>
                <a:uFillTx/>
                <a:latin typeface="Futura PT Bold"/>
                <a:ea typeface="+mn-ea"/>
                <a:cs typeface="+mn-cs"/>
              </a:rPr>
              <a:t>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Robeets</a:t>
            </a:r>
            <a:endParaRPr lang="nl-BE" sz="8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Bram </a:t>
            </a:r>
            <a:r>
              <a:rPr kumimoji="0" lang="nl-BE" sz="1200" b="0" i="0" u="none" strike="noStrike" kern="1200" cap="none" spc="0" normalizeH="0" baseline="0" noProof="0" dirty="0" err="1">
                <a:ln>
                  <a:noFill/>
                </a:ln>
                <a:solidFill>
                  <a:srgbClr val="FFFFFF"/>
                </a:solidFill>
                <a:effectLst/>
                <a:uLnTx/>
                <a:uFillTx/>
                <a:latin typeface="Futura PT Bold"/>
                <a:ea typeface="+mn-ea"/>
                <a:cs typeface="+mn-cs"/>
              </a:rPr>
              <a:t>Laeremans</a:t>
            </a:r>
            <a:endParaRPr lang="nl-BE" sz="800" dirty="0">
              <a:solidFill>
                <a:srgbClr val="FFFFFF"/>
              </a:solidFill>
              <a:latin typeface="Futura PT Bold"/>
            </a:endParaRPr>
          </a:p>
          <a:p>
            <a:pPr algn="ctr">
              <a:defRPr/>
            </a:pPr>
            <a:r>
              <a:rPr lang="nl-BE" sz="1200" dirty="0" err="1">
                <a:solidFill>
                  <a:srgbClr val="FFFFFF"/>
                </a:solidFill>
                <a:latin typeface="Futura PT Bold"/>
              </a:rPr>
              <a:t>Dany</a:t>
            </a:r>
            <a:r>
              <a:rPr lang="nl-BE" sz="1200" dirty="0">
                <a:solidFill>
                  <a:srgbClr val="FFFFFF"/>
                </a:solidFill>
                <a:latin typeface="Futura PT Bold"/>
              </a:rPr>
              <a:t> </a:t>
            </a:r>
            <a:r>
              <a:rPr lang="nl-BE" sz="1200" dirty="0" err="1">
                <a:solidFill>
                  <a:srgbClr val="FFFFFF"/>
                </a:solidFill>
                <a:latin typeface="Futura PT Bold"/>
              </a:rPr>
              <a:t>Goffeau</a:t>
            </a:r>
            <a:endParaRPr lang="nl-BE" sz="8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A</a:t>
            </a:r>
            <a:r>
              <a:rPr lang="nl-BE" sz="1200" dirty="0" err="1">
                <a:solidFill>
                  <a:srgbClr val="FFFFFF"/>
                </a:solidFill>
                <a:latin typeface="Futura PT Bold"/>
              </a:rPr>
              <a:t>rne</a:t>
            </a:r>
            <a:r>
              <a:rPr lang="nl-BE" sz="1200" dirty="0">
                <a:solidFill>
                  <a:srgbClr val="FFFFFF"/>
                </a:solidFill>
                <a:latin typeface="Futura PT Bold"/>
              </a:rPr>
              <a:t> </a:t>
            </a:r>
            <a:r>
              <a:rPr lang="nl-BE" sz="1200" dirty="0" err="1">
                <a:solidFill>
                  <a:srgbClr val="FFFFFF"/>
                </a:solidFill>
                <a:latin typeface="Futura PT Bold"/>
              </a:rPr>
              <a:t>Knaepen</a:t>
            </a:r>
            <a:endParaRPr lang="nl-BE" sz="800" dirty="0">
              <a:solidFill>
                <a:srgbClr val="FFFFFF"/>
              </a:solidFill>
              <a:latin typeface="Futura PT Bold"/>
            </a:endParaRPr>
          </a:p>
          <a:p>
            <a:pPr algn="ctr">
              <a:defRPr/>
            </a:pPr>
            <a:r>
              <a:rPr kumimoji="0" lang="nl-BE" sz="1200" b="0" i="0" u="none" strike="noStrike" kern="1200" cap="none" spc="0" normalizeH="0" baseline="0" noProof="0" dirty="0">
                <a:ln>
                  <a:noFill/>
                </a:ln>
                <a:solidFill>
                  <a:srgbClr val="FFFFFF"/>
                </a:solidFill>
                <a:effectLst/>
                <a:uLnTx/>
                <a:uFillTx/>
                <a:latin typeface="Futura PT Bold"/>
                <a:ea typeface="+mn-ea"/>
                <a:cs typeface="+mn-cs"/>
              </a:rPr>
              <a:t>Lune Weymeersch</a:t>
            </a:r>
            <a:endParaRPr lang="nl-BE" sz="800" dirty="0">
              <a:solidFill>
                <a:srgbClr val="FFFFFF"/>
              </a:solidFill>
              <a:latin typeface="Futura PT Bold"/>
            </a:endParaRPr>
          </a:p>
          <a:p>
            <a:pPr algn="ctr">
              <a:defRPr/>
            </a:pPr>
            <a:r>
              <a:rPr lang="nl-BE" sz="1200" dirty="0">
                <a:solidFill>
                  <a:srgbClr val="FFFFFF"/>
                </a:solidFill>
                <a:latin typeface="Futura PT Bold"/>
              </a:rPr>
              <a:t>Noah </a:t>
            </a:r>
            <a:r>
              <a:rPr lang="nl-BE" sz="1200" dirty="0" err="1">
                <a:solidFill>
                  <a:srgbClr val="FFFFFF"/>
                </a:solidFill>
                <a:latin typeface="Futura PT Bold"/>
              </a:rPr>
              <a:t>Raeymaekers</a:t>
            </a:r>
            <a:endParaRPr lang="nl-BE" sz="800" dirty="0">
              <a:solidFill>
                <a:srgbClr val="FFFFFF"/>
              </a:solidFill>
              <a:latin typeface="Futura PT Bold"/>
            </a:endParaRPr>
          </a:p>
          <a:p>
            <a:pPr algn="ctr">
              <a:defRPr/>
            </a:pPr>
            <a:r>
              <a:rPr lang="nl-BE" sz="1200" dirty="0">
                <a:solidFill>
                  <a:srgbClr val="FFFFFF"/>
                </a:solidFill>
                <a:latin typeface="Futura PT Bold"/>
              </a:rPr>
              <a:t>Rafael De </a:t>
            </a:r>
            <a:r>
              <a:rPr lang="nl-BE" sz="1200" dirty="0" err="1">
                <a:solidFill>
                  <a:srgbClr val="FFFFFF"/>
                </a:solidFill>
                <a:latin typeface="Futura PT Bold"/>
              </a:rPr>
              <a:t>Coninck</a:t>
            </a:r>
            <a:r>
              <a:rPr lang="nl-BE" sz="1200" dirty="0">
                <a:solidFill>
                  <a:srgbClr val="FFFFFF"/>
                </a:solidFill>
                <a:latin typeface="Futura PT Bold"/>
              </a:rPr>
              <a:t> </a:t>
            </a:r>
            <a:r>
              <a:rPr lang="nl-BE" sz="800" dirty="0">
                <a:solidFill>
                  <a:srgbClr val="FFFFFF"/>
                </a:solidFill>
                <a:latin typeface="Futura PT Bold"/>
              </a:rPr>
              <a:t>(vertegenwoordiger KL)</a:t>
            </a:r>
          </a:p>
          <a:p>
            <a:pPr algn="ctr">
              <a:defRPr/>
            </a:pPr>
            <a:r>
              <a:rPr lang="nl-BE" sz="1200" dirty="0">
                <a:solidFill>
                  <a:srgbClr val="FFFFFF"/>
                </a:solidFill>
                <a:latin typeface="Futura PT Bold"/>
              </a:rPr>
              <a:t>Willem Gilles </a:t>
            </a:r>
            <a:r>
              <a:rPr lang="nl-BE" sz="800" dirty="0">
                <a:solidFill>
                  <a:srgbClr val="FFFFFF"/>
                </a:solidFill>
                <a:latin typeface="Futura PT Bold"/>
              </a:rPr>
              <a:t>(vertegenwoordiger OH)</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400" dirty="0">
              <a:solidFill>
                <a:srgbClr val="FFFFFF"/>
              </a:solidFill>
              <a:latin typeface="Futura PT 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400" dirty="0">
              <a:solidFill>
                <a:srgbClr val="FFFFFF"/>
              </a:solidFill>
              <a:latin typeface="Futura PT 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FFFFFF"/>
              </a:solidFill>
              <a:effectLst/>
              <a:uLnTx/>
              <a:uFillTx/>
              <a:latin typeface="Futura PT Bold"/>
              <a:ea typeface="+mn-ea"/>
              <a:cs typeface="+mn-cs"/>
            </a:endParaRPr>
          </a:p>
        </p:txBody>
      </p:sp>
    </p:spTree>
    <p:extLst>
      <p:ext uri="{BB962C8B-B14F-4D97-AF65-F5344CB8AC3E}">
        <p14:creationId xmlns:p14="http://schemas.microsoft.com/office/powerpoint/2010/main" val="410348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394AAE0-26A4-184B-B9F6-51B2B695E07A}"/>
              </a:ext>
            </a:extLst>
          </p:cNvPr>
          <p:cNvSpPr>
            <a:spLocks noGrp="1"/>
          </p:cNvSpPr>
          <p:nvPr>
            <p:ph type="body" sz="quarter" idx="10"/>
          </p:nvPr>
        </p:nvSpPr>
        <p:spPr/>
        <p:txBody>
          <a:bodyPr/>
          <a:lstStyle/>
          <a:p>
            <a:r>
              <a:rPr lang="nl-BE" dirty="0"/>
              <a:t>Jaarschema</a:t>
            </a:r>
          </a:p>
        </p:txBody>
      </p:sp>
      <p:sp>
        <p:nvSpPr>
          <p:cNvPr id="3" name="Tijdelijke aanduiding voor tekst 2">
            <a:extLst>
              <a:ext uri="{FF2B5EF4-FFF2-40B4-BE49-F238E27FC236}">
                <a16:creationId xmlns:a16="http://schemas.microsoft.com/office/drawing/2014/main" id="{9884F81C-44ED-4C4D-9836-59A6882E5536}"/>
              </a:ext>
            </a:extLst>
          </p:cNvPr>
          <p:cNvSpPr>
            <a:spLocks noGrp="1"/>
          </p:cNvSpPr>
          <p:nvPr>
            <p:ph type="body" sz="quarter" idx="11"/>
          </p:nvPr>
        </p:nvSpPr>
        <p:spPr/>
        <p:txBody>
          <a:bodyPr/>
          <a:lstStyle/>
          <a:p>
            <a:r>
              <a:rPr lang="nl-BE" dirty="0"/>
              <a:t>Regionale –en provinciale werking</a:t>
            </a:r>
          </a:p>
        </p:txBody>
      </p:sp>
      <p:graphicFrame>
        <p:nvGraphicFramePr>
          <p:cNvPr id="5" name="Tabel 5">
            <a:extLst>
              <a:ext uri="{FF2B5EF4-FFF2-40B4-BE49-F238E27FC236}">
                <a16:creationId xmlns:a16="http://schemas.microsoft.com/office/drawing/2014/main" id="{0F53B844-4B11-7648-BC13-FE23CACFB224}"/>
              </a:ext>
            </a:extLst>
          </p:cNvPr>
          <p:cNvGraphicFramePr>
            <a:graphicFrameLocks noGrp="1"/>
          </p:cNvGraphicFramePr>
          <p:nvPr>
            <p:extLst>
              <p:ext uri="{D42A27DB-BD31-4B8C-83A1-F6EECF244321}">
                <p14:modId xmlns:p14="http://schemas.microsoft.com/office/powerpoint/2010/main" val="4242730049"/>
              </p:ext>
            </p:extLst>
          </p:nvPr>
        </p:nvGraphicFramePr>
        <p:xfrm>
          <a:off x="1026367" y="1875453"/>
          <a:ext cx="10300992" cy="1875394"/>
        </p:xfrm>
        <a:graphic>
          <a:graphicData uri="http://schemas.openxmlformats.org/drawingml/2006/table">
            <a:tbl>
              <a:tblPr firstRow="1" bandRow="1">
                <a:tableStyleId>{7E9639D4-E3E2-4D34-9284-5A2195B3D0D7}</a:tableStyleId>
              </a:tblPr>
              <a:tblGrid>
                <a:gridCol w="1716832">
                  <a:extLst>
                    <a:ext uri="{9D8B030D-6E8A-4147-A177-3AD203B41FA5}">
                      <a16:colId xmlns:a16="http://schemas.microsoft.com/office/drawing/2014/main" val="2259064343"/>
                    </a:ext>
                  </a:extLst>
                </a:gridCol>
                <a:gridCol w="1716832">
                  <a:extLst>
                    <a:ext uri="{9D8B030D-6E8A-4147-A177-3AD203B41FA5}">
                      <a16:colId xmlns:a16="http://schemas.microsoft.com/office/drawing/2014/main" val="3972876600"/>
                    </a:ext>
                  </a:extLst>
                </a:gridCol>
                <a:gridCol w="1716832">
                  <a:extLst>
                    <a:ext uri="{9D8B030D-6E8A-4147-A177-3AD203B41FA5}">
                      <a16:colId xmlns:a16="http://schemas.microsoft.com/office/drawing/2014/main" val="1865403656"/>
                    </a:ext>
                  </a:extLst>
                </a:gridCol>
                <a:gridCol w="1716832">
                  <a:extLst>
                    <a:ext uri="{9D8B030D-6E8A-4147-A177-3AD203B41FA5}">
                      <a16:colId xmlns:a16="http://schemas.microsoft.com/office/drawing/2014/main" val="2881271982"/>
                    </a:ext>
                  </a:extLst>
                </a:gridCol>
                <a:gridCol w="1716832">
                  <a:extLst>
                    <a:ext uri="{9D8B030D-6E8A-4147-A177-3AD203B41FA5}">
                      <a16:colId xmlns:a16="http://schemas.microsoft.com/office/drawing/2014/main" val="1717709100"/>
                    </a:ext>
                  </a:extLst>
                </a:gridCol>
                <a:gridCol w="1716832">
                  <a:extLst>
                    <a:ext uri="{9D8B030D-6E8A-4147-A177-3AD203B41FA5}">
                      <a16:colId xmlns:a16="http://schemas.microsoft.com/office/drawing/2014/main" val="2322405142"/>
                    </a:ext>
                  </a:extLst>
                </a:gridCol>
              </a:tblGrid>
              <a:tr h="371013">
                <a:tc>
                  <a:txBody>
                    <a:bodyPr/>
                    <a:lstStyle/>
                    <a:p>
                      <a:pPr algn="ctr"/>
                      <a:r>
                        <a:rPr lang="nl-BE" sz="1600" dirty="0"/>
                        <a:t>July 23</a:t>
                      </a:r>
                    </a:p>
                  </a:txBody>
                  <a:tcPr/>
                </a:tc>
                <a:tc>
                  <a:txBody>
                    <a:bodyPr/>
                    <a:lstStyle/>
                    <a:p>
                      <a:pPr algn="ctr"/>
                      <a:r>
                        <a:rPr lang="nl-BE" sz="1600" dirty="0"/>
                        <a:t>Aug 23</a:t>
                      </a:r>
                    </a:p>
                  </a:txBody>
                  <a:tcPr/>
                </a:tc>
                <a:tc>
                  <a:txBody>
                    <a:bodyPr/>
                    <a:lstStyle/>
                    <a:p>
                      <a:pPr algn="ctr"/>
                      <a:r>
                        <a:rPr lang="nl-BE" sz="1600" dirty="0"/>
                        <a:t>Sept 23</a:t>
                      </a:r>
                    </a:p>
                  </a:txBody>
                  <a:tcPr/>
                </a:tc>
                <a:tc>
                  <a:txBody>
                    <a:bodyPr/>
                    <a:lstStyle/>
                    <a:p>
                      <a:pPr algn="ctr"/>
                      <a:r>
                        <a:rPr lang="nl-BE" sz="1600" dirty="0"/>
                        <a:t>Oct 23</a:t>
                      </a:r>
                    </a:p>
                  </a:txBody>
                  <a:tcPr/>
                </a:tc>
                <a:tc>
                  <a:txBody>
                    <a:bodyPr/>
                    <a:lstStyle/>
                    <a:p>
                      <a:pPr algn="ctr"/>
                      <a:r>
                        <a:rPr lang="nl-BE" sz="1600" dirty="0"/>
                        <a:t>Nov 23</a:t>
                      </a:r>
                    </a:p>
                  </a:txBody>
                  <a:tcPr/>
                </a:tc>
                <a:tc>
                  <a:txBody>
                    <a:bodyPr/>
                    <a:lstStyle/>
                    <a:p>
                      <a:pPr algn="ctr"/>
                      <a:r>
                        <a:rPr lang="nl-BE" sz="1600" dirty="0"/>
                        <a:t>Dec 23</a:t>
                      </a:r>
                    </a:p>
                  </a:txBody>
                  <a:tcPr/>
                </a:tc>
                <a:extLst>
                  <a:ext uri="{0D108BD9-81ED-4DB2-BD59-A6C34878D82A}">
                    <a16:rowId xmlns:a16="http://schemas.microsoft.com/office/drawing/2014/main" val="1725028237"/>
                  </a:ext>
                </a:extLst>
              </a:tr>
              <a:tr h="371013">
                <a:tc>
                  <a:txBody>
                    <a:bodyPr/>
                    <a:lstStyle/>
                    <a:p>
                      <a:pPr algn="ctr"/>
                      <a:r>
                        <a:rPr lang="nl-NL" sz="1100" dirty="0"/>
                        <a:t>31/07 Kick-Off</a:t>
                      </a:r>
                      <a:endParaRPr lang="nl-BE" sz="1100" dirty="0"/>
                    </a:p>
                  </a:txBody>
                  <a:tcPr/>
                </a:tc>
                <a:tc>
                  <a:txBody>
                    <a:bodyPr/>
                    <a:lstStyle/>
                    <a:p>
                      <a:pPr algn="ctr"/>
                      <a:r>
                        <a:rPr lang="nl-NL" sz="1100" dirty="0"/>
                        <a:t>Start trainingen</a:t>
                      </a:r>
                      <a:endParaRPr lang="nl-BE" sz="1100" dirty="0"/>
                    </a:p>
                  </a:txBody>
                  <a:tcPr/>
                </a:tc>
                <a:tc>
                  <a:txBody>
                    <a:bodyPr/>
                    <a:lstStyle/>
                    <a:p>
                      <a:pPr algn="ctr"/>
                      <a:r>
                        <a:rPr lang="nl-NL" sz="1100" dirty="0"/>
                        <a:t>Start competitie</a:t>
                      </a:r>
                      <a:endParaRPr lang="nl-BE" sz="1100" dirty="0"/>
                    </a:p>
                  </a:txBody>
                  <a:tcPr/>
                </a:tc>
                <a:tc>
                  <a:txBody>
                    <a:bodyPr/>
                    <a:lstStyle/>
                    <a:p>
                      <a:pPr algn="ctr"/>
                      <a:r>
                        <a:rPr lang="nl-BE" sz="1100" dirty="0"/>
                        <a:t>Pasta </a:t>
                      </a:r>
                      <a:r>
                        <a:rPr lang="nl-BE" sz="1100" dirty="0" err="1"/>
                        <a:t>Pasta</a:t>
                      </a:r>
                      <a:endParaRPr lang="nl-BE" sz="1100" dirty="0"/>
                    </a:p>
                  </a:txBody>
                  <a:tcPr/>
                </a:tc>
                <a:tc>
                  <a:txBody>
                    <a:bodyPr/>
                    <a:lstStyle/>
                    <a:p>
                      <a:pPr algn="ctr"/>
                      <a:endParaRPr lang="nl-BE" sz="1100"/>
                    </a:p>
                  </a:txBody>
                  <a:tcPr/>
                </a:tc>
                <a:tc>
                  <a:txBody>
                    <a:bodyPr/>
                    <a:lstStyle/>
                    <a:p>
                      <a:pPr algn="ctr"/>
                      <a:r>
                        <a:rPr lang="nl-NL" sz="1100" dirty="0"/>
                        <a:t>Winterstop</a:t>
                      </a:r>
                      <a:endParaRPr lang="nl-BE" sz="1100" dirty="0"/>
                    </a:p>
                  </a:txBody>
                  <a:tcPr/>
                </a:tc>
                <a:extLst>
                  <a:ext uri="{0D108BD9-81ED-4DB2-BD59-A6C34878D82A}">
                    <a16:rowId xmlns:a16="http://schemas.microsoft.com/office/drawing/2014/main" val="2415333799"/>
                  </a:ext>
                </a:extLst>
              </a:tr>
              <a:tr h="762355">
                <a:tc>
                  <a:txBody>
                    <a:bodyPr/>
                    <a:lstStyle/>
                    <a:p>
                      <a:pPr algn="ctr"/>
                      <a:endParaRPr lang="nl-BE" sz="1100" dirty="0"/>
                    </a:p>
                  </a:txBody>
                  <a:tcPr/>
                </a:tc>
                <a:tc>
                  <a:txBody>
                    <a:bodyPr/>
                    <a:lstStyle/>
                    <a:p>
                      <a:pPr algn="ctr"/>
                      <a:r>
                        <a:rPr lang="nl-NL" sz="1100" dirty="0"/>
                        <a:t>Zomerstage</a:t>
                      </a:r>
                      <a:endParaRPr lang="nl-BE" sz="1100" dirty="0"/>
                    </a:p>
                  </a:txBody>
                  <a:tcPr/>
                </a:tc>
                <a:tc>
                  <a:txBody>
                    <a:bodyPr/>
                    <a:lstStyle/>
                    <a:p>
                      <a:pPr algn="ctr"/>
                      <a:r>
                        <a:rPr lang="nl-NL" sz="1100" dirty="0"/>
                        <a:t>Demotraining opbouw  2v2 – 3v3 - 5v5 - 8v8 – 11v11</a:t>
                      </a:r>
                      <a:endParaRPr lang="nl-BE" sz="1100" dirty="0"/>
                    </a:p>
                  </a:txBody>
                  <a:tcPr/>
                </a:tc>
                <a:tc>
                  <a:txBody>
                    <a:bodyPr/>
                    <a:lstStyle/>
                    <a:p>
                      <a:pPr algn="ctr"/>
                      <a:endParaRPr lang="nl-BE" sz="1100" dirty="0"/>
                    </a:p>
                  </a:txBody>
                  <a:tcPr/>
                </a:tc>
                <a:tc>
                  <a:txBody>
                    <a:bodyPr/>
                    <a:lstStyle/>
                    <a:p>
                      <a:pPr algn="ctr"/>
                      <a:r>
                        <a:rPr lang="nl-NL" sz="1100" dirty="0"/>
                        <a:t>Herfststage</a:t>
                      </a:r>
                      <a:endParaRPr lang="nl-BE" sz="1100" dirty="0"/>
                    </a:p>
                  </a:txBody>
                  <a:tcPr/>
                </a:tc>
                <a:tc>
                  <a:txBody>
                    <a:bodyPr/>
                    <a:lstStyle/>
                    <a:p>
                      <a:pPr algn="ctr"/>
                      <a:endParaRPr lang="nl-BE" sz="1100" dirty="0"/>
                    </a:p>
                  </a:txBody>
                  <a:tcPr/>
                </a:tc>
                <a:extLst>
                  <a:ext uri="{0D108BD9-81ED-4DB2-BD59-A6C34878D82A}">
                    <a16:rowId xmlns:a16="http://schemas.microsoft.com/office/drawing/2014/main" val="195780195"/>
                  </a:ext>
                </a:extLst>
              </a:tr>
              <a:tr h="371013">
                <a:tc>
                  <a:txBody>
                    <a:bodyPr/>
                    <a:lstStyle/>
                    <a:p>
                      <a:pPr algn="ctr"/>
                      <a:endParaRPr lang="nl-BE" sz="1100"/>
                    </a:p>
                  </a:txBody>
                  <a:tcPr/>
                </a:tc>
                <a:tc>
                  <a:txBody>
                    <a:bodyPr/>
                    <a:lstStyle/>
                    <a:p>
                      <a:pPr algn="ctr"/>
                      <a:endParaRPr lang="nl-BE" sz="1100"/>
                    </a:p>
                  </a:txBody>
                  <a:tcPr/>
                </a:tc>
                <a:tc>
                  <a:txBody>
                    <a:bodyPr/>
                    <a:lstStyle/>
                    <a:p>
                      <a:pPr algn="ctr"/>
                      <a:r>
                        <a:rPr lang="nl-BE" sz="1100" dirty="0"/>
                        <a:t>Photo </a:t>
                      </a:r>
                      <a:r>
                        <a:rPr lang="nl-BE" sz="1100" dirty="0" err="1"/>
                        <a:t>shoot</a:t>
                      </a:r>
                      <a:endParaRPr lang="nl-BE" sz="1100" dirty="0"/>
                    </a:p>
                  </a:txBody>
                  <a:tcPr/>
                </a:tc>
                <a:tc>
                  <a:txBody>
                    <a:bodyPr/>
                    <a:lstStyle/>
                    <a:p>
                      <a:pPr algn="ctr"/>
                      <a:endParaRPr lang="nl-BE" sz="1100"/>
                    </a:p>
                  </a:txBody>
                  <a:tcPr/>
                </a:tc>
                <a:tc>
                  <a:txBody>
                    <a:bodyPr/>
                    <a:lstStyle/>
                    <a:p>
                      <a:pPr algn="ctr"/>
                      <a:endParaRPr lang="nl-BE" sz="1100" dirty="0"/>
                    </a:p>
                  </a:txBody>
                  <a:tcPr/>
                </a:tc>
                <a:tc>
                  <a:txBody>
                    <a:bodyPr/>
                    <a:lstStyle/>
                    <a:p>
                      <a:pPr algn="ctr"/>
                      <a:endParaRPr lang="nl-BE" sz="1100" dirty="0"/>
                    </a:p>
                  </a:txBody>
                  <a:tcPr/>
                </a:tc>
                <a:extLst>
                  <a:ext uri="{0D108BD9-81ED-4DB2-BD59-A6C34878D82A}">
                    <a16:rowId xmlns:a16="http://schemas.microsoft.com/office/drawing/2014/main" val="4054769817"/>
                  </a:ext>
                </a:extLst>
              </a:tr>
            </a:tbl>
          </a:graphicData>
        </a:graphic>
      </p:graphicFrame>
      <p:graphicFrame>
        <p:nvGraphicFramePr>
          <p:cNvPr id="6" name="Tabel 5">
            <a:extLst>
              <a:ext uri="{FF2B5EF4-FFF2-40B4-BE49-F238E27FC236}">
                <a16:creationId xmlns:a16="http://schemas.microsoft.com/office/drawing/2014/main" id="{8E509BE5-2010-8B42-A0C0-F87E8B146739}"/>
              </a:ext>
            </a:extLst>
          </p:cNvPr>
          <p:cNvGraphicFramePr>
            <a:graphicFrameLocks noGrp="1"/>
          </p:cNvGraphicFramePr>
          <p:nvPr>
            <p:extLst>
              <p:ext uri="{D42A27DB-BD31-4B8C-83A1-F6EECF244321}">
                <p14:modId xmlns:p14="http://schemas.microsoft.com/office/powerpoint/2010/main" val="2771637609"/>
              </p:ext>
            </p:extLst>
          </p:nvPr>
        </p:nvGraphicFramePr>
        <p:xfrm>
          <a:off x="1026367" y="3750847"/>
          <a:ext cx="10300992" cy="1875393"/>
        </p:xfrm>
        <a:graphic>
          <a:graphicData uri="http://schemas.openxmlformats.org/drawingml/2006/table">
            <a:tbl>
              <a:tblPr firstRow="1" bandRow="1">
                <a:tableStyleId>{7E9639D4-E3E2-4D34-9284-5A2195B3D0D7}</a:tableStyleId>
              </a:tblPr>
              <a:tblGrid>
                <a:gridCol w="1716832">
                  <a:extLst>
                    <a:ext uri="{9D8B030D-6E8A-4147-A177-3AD203B41FA5}">
                      <a16:colId xmlns:a16="http://schemas.microsoft.com/office/drawing/2014/main" val="2259064343"/>
                    </a:ext>
                  </a:extLst>
                </a:gridCol>
                <a:gridCol w="1716832">
                  <a:extLst>
                    <a:ext uri="{9D8B030D-6E8A-4147-A177-3AD203B41FA5}">
                      <a16:colId xmlns:a16="http://schemas.microsoft.com/office/drawing/2014/main" val="3972876600"/>
                    </a:ext>
                  </a:extLst>
                </a:gridCol>
                <a:gridCol w="1716832">
                  <a:extLst>
                    <a:ext uri="{9D8B030D-6E8A-4147-A177-3AD203B41FA5}">
                      <a16:colId xmlns:a16="http://schemas.microsoft.com/office/drawing/2014/main" val="1865403656"/>
                    </a:ext>
                  </a:extLst>
                </a:gridCol>
                <a:gridCol w="1716832">
                  <a:extLst>
                    <a:ext uri="{9D8B030D-6E8A-4147-A177-3AD203B41FA5}">
                      <a16:colId xmlns:a16="http://schemas.microsoft.com/office/drawing/2014/main" val="2881271982"/>
                    </a:ext>
                  </a:extLst>
                </a:gridCol>
                <a:gridCol w="1716832">
                  <a:extLst>
                    <a:ext uri="{9D8B030D-6E8A-4147-A177-3AD203B41FA5}">
                      <a16:colId xmlns:a16="http://schemas.microsoft.com/office/drawing/2014/main" val="1717709100"/>
                    </a:ext>
                  </a:extLst>
                </a:gridCol>
                <a:gridCol w="1716832">
                  <a:extLst>
                    <a:ext uri="{9D8B030D-6E8A-4147-A177-3AD203B41FA5}">
                      <a16:colId xmlns:a16="http://schemas.microsoft.com/office/drawing/2014/main" val="2322405142"/>
                    </a:ext>
                  </a:extLst>
                </a:gridCol>
              </a:tblGrid>
              <a:tr h="407451">
                <a:tc>
                  <a:txBody>
                    <a:bodyPr/>
                    <a:lstStyle/>
                    <a:p>
                      <a:pPr algn="ctr"/>
                      <a:r>
                        <a:rPr lang="nl-BE" sz="1600" dirty="0"/>
                        <a:t>Jan 24</a:t>
                      </a:r>
                    </a:p>
                  </a:txBody>
                  <a:tcPr/>
                </a:tc>
                <a:tc>
                  <a:txBody>
                    <a:bodyPr/>
                    <a:lstStyle/>
                    <a:p>
                      <a:pPr algn="ctr"/>
                      <a:r>
                        <a:rPr lang="nl-BE" sz="1600" dirty="0"/>
                        <a:t>Feb 24</a:t>
                      </a:r>
                    </a:p>
                  </a:txBody>
                  <a:tcPr/>
                </a:tc>
                <a:tc>
                  <a:txBody>
                    <a:bodyPr/>
                    <a:lstStyle/>
                    <a:p>
                      <a:pPr algn="ctr"/>
                      <a:r>
                        <a:rPr lang="nl-BE" sz="1600" dirty="0"/>
                        <a:t>Mar 24</a:t>
                      </a:r>
                    </a:p>
                  </a:txBody>
                  <a:tcPr/>
                </a:tc>
                <a:tc>
                  <a:txBody>
                    <a:bodyPr/>
                    <a:lstStyle/>
                    <a:p>
                      <a:pPr algn="ctr"/>
                      <a:r>
                        <a:rPr lang="nl-BE" sz="1600" dirty="0"/>
                        <a:t>Apr 24</a:t>
                      </a:r>
                    </a:p>
                  </a:txBody>
                  <a:tcPr/>
                </a:tc>
                <a:tc>
                  <a:txBody>
                    <a:bodyPr/>
                    <a:lstStyle/>
                    <a:p>
                      <a:pPr algn="ctr"/>
                      <a:r>
                        <a:rPr lang="nl-BE" sz="1600" dirty="0"/>
                        <a:t>Mei 24</a:t>
                      </a:r>
                    </a:p>
                  </a:txBody>
                  <a:tcPr/>
                </a:tc>
                <a:tc>
                  <a:txBody>
                    <a:bodyPr/>
                    <a:lstStyle/>
                    <a:p>
                      <a:pPr algn="ctr"/>
                      <a:r>
                        <a:rPr lang="nl-BE" sz="1600" dirty="0"/>
                        <a:t>Jun 24</a:t>
                      </a:r>
                    </a:p>
                  </a:txBody>
                  <a:tcPr/>
                </a:tc>
                <a:extLst>
                  <a:ext uri="{0D108BD9-81ED-4DB2-BD59-A6C34878D82A}">
                    <a16:rowId xmlns:a16="http://schemas.microsoft.com/office/drawing/2014/main" val="1725028237"/>
                  </a:ext>
                </a:extLst>
              </a:tr>
              <a:tr h="653040">
                <a:tc>
                  <a:txBody>
                    <a:bodyPr/>
                    <a:lstStyle/>
                    <a:p>
                      <a:pPr algn="ctr"/>
                      <a:endParaRPr lang="nl-BE" sz="1100" dirty="0"/>
                    </a:p>
                  </a:txBody>
                  <a:tcPr/>
                </a:tc>
                <a:tc>
                  <a:txBody>
                    <a:bodyPr/>
                    <a:lstStyle/>
                    <a:p>
                      <a:pPr algn="ctr"/>
                      <a:r>
                        <a:rPr lang="nl-NL" sz="1100" dirty="0"/>
                        <a:t>Demotraining functionele techniek</a:t>
                      </a:r>
                      <a:endParaRPr lang="nl-BE" sz="1100" dirty="0"/>
                    </a:p>
                  </a:txBody>
                  <a:tcPr/>
                </a:tc>
                <a:tc>
                  <a:txBody>
                    <a:bodyPr/>
                    <a:lstStyle/>
                    <a:p>
                      <a:pPr algn="ctr"/>
                      <a:endParaRPr lang="nl-BE" sz="1100" dirty="0"/>
                    </a:p>
                  </a:txBody>
                  <a:tcPr/>
                </a:tc>
                <a:tc>
                  <a:txBody>
                    <a:bodyPr/>
                    <a:lstStyle/>
                    <a:p>
                      <a:pPr algn="ctr"/>
                      <a:r>
                        <a:rPr lang="nl-NL" sz="1100" dirty="0"/>
                        <a:t>Evaluatiegesprekken spelers</a:t>
                      </a:r>
                      <a:endParaRPr lang="nl-BE" sz="1100" dirty="0"/>
                    </a:p>
                  </a:txBody>
                  <a:tcPr/>
                </a:tc>
                <a:tc>
                  <a:txBody>
                    <a:bodyPr/>
                    <a:lstStyle/>
                    <a:p>
                      <a:pPr algn="ctr"/>
                      <a:r>
                        <a:rPr lang="nl-NL" sz="1100" dirty="0"/>
                        <a:t>BBQ KL </a:t>
                      </a:r>
                      <a:endParaRPr lang="nl-BE" sz="1100" dirty="0"/>
                    </a:p>
                  </a:txBody>
                  <a:tcPr/>
                </a:tc>
                <a:tc>
                  <a:txBody>
                    <a:bodyPr/>
                    <a:lstStyle/>
                    <a:p>
                      <a:pPr algn="ctr"/>
                      <a:r>
                        <a:rPr lang="nl-NL" sz="1100" dirty="0"/>
                        <a:t>Trainersvergadering</a:t>
                      </a:r>
                      <a:endParaRPr lang="nl-BE" sz="1100" dirty="0"/>
                    </a:p>
                  </a:txBody>
                  <a:tcPr/>
                </a:tc>
                <a:extLst>
                  <a:ext uri="{0D108BD9-81ED-4DB2-BD59-A6C34878D82A}">
                    <a16:rowId xmlns:a16="http://schemas.microsoft.com/office/drawing/2014/main" val="2415333799"/>
                  </a:ext>
                </a:extLst>
              </a:tr>
              <a:tr h="407451">
                <a:tc>
                  <a:txBody>
                    <a:bodyPr/>
                    <a:lstStyle/>
                    <a:p>
                      <a:pPr algn="ctr"/>
                      <a:r>
                        <a:rPr lang="nl-NL" sz="1100" dirty="0"/>
                        <a:t>Kerststage</a:t>
                      </a:r>
                      <a:endParaRPr lang="nl-BE" sz="1100" dirty="0"/>
                    </a:p>
                  </a:txBody>
                  <a:tcPr/>
                </a:tc>
                <a:tc>
                  <a:txBody>
                    <a:bodyPr/>
                    <a:lstStyle/>
                    <a:p>
                      <a:pPr algn="ctr"/>
                      <a:endParaRPr lang="nl-BE" sz="1100"/>
                    </a:p>
                  </a:txBody>
                  <a:tcPr/>
                </a:tc>
                <a:tc>
                  <a:txBody>
                    <a:bodyPr/>
                    <a:lstStyle/>
                    <a:p>
                      <a:pPr algn="ctr"/>
                      <a:endParaRPr lang="nl-BE" sz="1100"/>
                    </a:p>
                  </a:txBody>
                  <a:tcPr/>
                </a:tc>
                <a:tc>
                  <a:txBody>
                    <a:bodyPr/>
                    <a:lstStyle/>
                    <a:p>
                      <a:pPr algn="ctr"/>
                      <a:r>
                        <a:rPr lang="nl-NL" sz="1100" dirty="0"/>
                        <a:t>Paasstage</a:t>
                      </a:r>
                      <a:endParaRPr lang="nl-BE" sz="1100" dirty="0"/>
                    </a:p>
                  </a:txBody>
                  <a:tcPr/>
                </a:tc>
                <a:tc>
                  <a:txBody>
                    <a:bodyPr/>
                    <a:lstStyle/>
                    <a:p>
                      <a:pPr algn="ctr"/>
                      <a:r>
                        <a:rPr lang="nl-NL" sz="1100" dirty="0"/>
                        <a:t>BBQ OH</a:t>
                      </a:r>
                      <a:endParaRPr lang="nl-BE" sz="1100" dirty="0"/>
                    </a:p>
                  </a:txBody>
                  <a:tcPr/>
                </a:tc>
                <a:tc>
                  <a:txBody>
                    <a:bodyPr/>
                    <a:lstStyle/>
                    <a:p>
                      <a:pPr algn="ctr"/>
                      <a:endParaRPr lang="nl-BE" sz="1100" dirty="0"/>
                    </a:p>
                  </a:txBody>
                  <a:tcPr/>
                </a:tc>
                <a:extLst>
                  <a:ext uri="{0D108BD9-81ED-4DB2-BD59-A6C34878D82A}">
                    <a16:rowId xmlns:a16="http://schemas.microsoft.com/office/drawing/2014/main" val="195780195"/>
                  </a:ext>
                </a:extLst>
              </a:tr>
              <a:tr h="407451">
                <a:tc>
                  <a:txBody>
                    <a:bodyPr/>
                    <a:lstStyle/>
                    <a:p>
                      <a:pPr algn="ctr"/>
                      <a:endParaRPr lang="nl-BE" sz="1100"/>
                    </a:p>
                  </a:txBody>
                  <a:tcPr/>
                </a:tc>
                <a:tc>
                  <a:txBody>
                    <a:bodyPr/>
                    <a:lstStyle/>
                    <a:p>
                      <a:pPr algn="ctr"/>
                      <a:endParaRPr lang="nl-BE" sz="1100"/>
                    </a:p>
                  </a:txBody>
                  <a:tcPr/>
                </a:tc>
                <a:tc>
                  <a:txBody>
                    <a:bodyPr/>
                    <a:lstStyle/>
                    <a:p>
                      <a:pPr algn="ctr"/>
                      <a:endParaRPr lang="nl-BE" sz="1100"/>
                    </a:p>
                  </a:txBody>
                  <a:tcPr/>
                </a:tc>
                <a:tc>
                  <a:txBody>
                    <a:bodyPr/>
                    <a:lstStyle/>
                    <a:p>
                      <a:pPr algn="ctr"/>
                      <a:endParaRPr lang="nl-BE" sz="1100" dirty="0"/>
                    </a:p>
                  </a:txBody>
                  <a:tcPr/>
                </a:tc>
                <a:tc>
                  <a:txBody>
                    <a:bodyPr/>
                    <a:lstStyle/>
                    <a:p>
                      <a:pPr algn="ctr"/>
                      <a:endParaRPr lang="nl-BE" sz="1100" dirty="0"/>
                    </a:p>
                  </a:txBody>
                  <a:tcPr/>
                </a:tc>
                <a:tc>
                  <a:txBody>
                    <a:bodyPr/>
                    <a:lstStyle/>
                    <a:p>
                      <a:pPr algn="ctr"/>
                      <a:endParaRPr lang="nl-BE" sz="1100" dirty="0"/>
                    </a:p>
                  </a:txBody>
                  <a:tcPr/>
                </a:tc>
                <a:extLst>
                  <a:ext uri="{0D108BD9-81ED-4DB2-BD59-A6C34878D82A}">
                    <a16:rowId xmlns:a16="http://schemas.microsoft.com/office/drawing/2014/main" val="1620917560"/>
                  </a:ext>
                </a:extLst>
              </a:tr>
            </a:tbl>
          </a:graphicData>
        </a:graphic>
      </p:graphicFrame>
    </p:spTree>
    <p:extLst>
      <p:ext uri="{BB962C8B-B14F-4D97-AF65-F5344CB8AC3E}">
        <p14:creationId xmlns:p14="http://schemas.microsoft.com/office/powerpoint/2010/main" val="252026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9BDD798-2336-4203-890A-0AB0E33D9140}"/>
              </a:ext>
            </a:extLst>
          </p:cNvPr>
          <p:cNvSpPr>
            <a:spLocks noGrp="1"/>
          </p:cNvSpPr>
          <p:nvPr>
            <p:ph type="body" sz="quarter" idx="17"/>
          </p:nvPr>
        </p:nvSpPr>
        <p:spPr/>
        <p:txBody>
          <a:bodyPr/>
          <a:lstStyle/>
          <a:p>
            <a:r>
              <a:rPr lang="nl-BE" dirty="0"/>
              <a:t>31/07/2023</a:t>
            </a:r>
          </a:p>
        </p:txBody>
      </p:sp>
      <p:sp>
        <p:nvSpPr>
          <p:cNvPr id="3" name="Tijdelijke aanduiding voor tekst 2">
            <a:extLst>
              <a:ext uri="{FF2B5EF4-FFF2-40B4-BE49-F238E27FC236}">
                <a16:creationId xmlns:a16="http://schemas.microsoft.com/office/drawing/2014/main" id="{AE807A9E-5E30-43D9-A178-840AF4E7E8FB}"/>
              </a:ext>
            </a:extLst>
          </p:cNvPr>
          <p:cNvSpPr>
            <a:spLocks noGrp="1"/>
          </p:cNvSpPr>
          <p:nvPr>
            <p:ph type="body" sz="quarter" idx="16"/>
          </p:nvPr>
        </p:nvSpPr>
        <p:spPr/>
        <p:txBody>
          <a:bodyPr/>
          <a:lstStyle/>
          <a:p>
            <a:r>
              <a:rPr lang="nl-BE" dirty="0"/>
              <a:t>Regionaal &amp; </a:t>
            </a:r>
            <a:r>
              <a:rPr lang="nl-BE" dirty="0" err="1"/>
              <a:t>proviniciaal</a:t>
            </a:r>
            <a:endParaRPr lang="nl-BE" dirty="0"/>
          </a:p>
        </p:txBody>
      </p:sp>
      <p:sp>
        <p:nvSpPr>
          <p:cNvPr id="4" name="Tijdelijke aanduiding voor tekst 3">
            <a:extLst>
              <a:ext uri="{FF2B5EF4-FFF2-40B4-BE49-F238E27FC236}">
                <a16:creationId xmlns:a16="http://schemas.microsoft.com/office/drawing/2014/main" id="{F8C4F4F1-7988-420F-B892-1067817EE2B8}"/>
              </a:ext>
            </a:extLst>
          </p:cNvPr>
          <p:cNvSpPr>
            <a:spLocks noGrp="1"/>
          </p:cNvSpPr>
          <p:nvPr>
            <p:ph type="body" sz="quarter" idx="15"/>
          </p:nvPr>
        </p:nvSpPr>
        <p:spPr/>
        <p:txBody>
          <a:bodyPr/>
          <a:lstStyle/>
          <a:p>
            <a:r>
              <a:rPr lang="nl-BE" dirty="0"/>
              <a:t>Kick-Off 2023-2024</a:t>
            </a:r>
          </a:p>
        </p:txBody>
      </p:sp>
    </p:spTree>
    <p:extLst>
      <p:ext uri="{BB962C8B-B14F-4D97-AF65-F5344CB8AC3E}">
        <p14:creationId xmlns:p14="http://schemas.microsoft.com/office/powerpoint/2010/main" val="3469189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BE" dirty="0"/>
              <a:t>Jaarplanning</a:t>
            </a:r>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BE" dirty="0"/>
              <a:t>Overzicht 23-24: gekende data</a:t>
            </a:r>
          </a:p>
        </p:txBody>
      </p:sp>
      <p:sp>
        <p:nvSpPr>
          <p:cNvPr id="5" name="Tekstvak 4">
            <a:extLst>
              <a:ext uri="{FF2B5EF4-FFF2-40B4-BE49-F238E27FC236}">
                <a16:creationId xmlns:a16="http://schemas.microsoft.com/office/drawing/2014/main" id="{7823EBB7-6F7F-533F-6C20-787ECC9908F5}"/>
              </a:ext>
            </a:extLst>
          </p:cNvPr>
          <p:cNvSpPr txBox="1"/>
          <p:nvPr/>
        </p:nvSpPr>
        <p:spPr>
          <a:xfrm>
            <a:off x="1229360" y="1421439"/>
            <a:ext cx="9872836" cy="646331"/>
          </a:xfrm>
          <a:prstGeom prst="rect">
            <a:avLst/>
          </a:prstGeom>
          <a:noFill/>
        </p:spPr>
        <p:txBody>
          <a:bodyPr wrap="square" rtlCol="0">
            <a:spAutoFit/>
          </a:bodyPr>
          <a:lstStyle/>
          <a:p>
            <a:endParaRPr lang="nl-NL" dirty="0">
              <a:solidFill>
                <a:schemeClr val="accent1"/>
              </a:solidFill>
            </a:endParaRPr>
          </a:p>
          <a:p>
            <a:pPr marL="285750" indent="-285750">
              <a:buFont typeface="Arial" panose="020B0604020202020204" pitchFamily="34" charset="0"/>
              <a:buChar char="•"/>
            </a:pPr>
            <a:endParaRPr lang="en-GB" dirty="0">
              <a:solidFill>
                <a:schemeClr val="accent1"/>
              </a:solidFill>
            </a:endParaRPr>
          </a:p>
        </p:txBody>
      </p:sp>
      <p:graphicFrame>
        <p:nvGraphicFramePr>
          <p:cNvPr id="4" name="Tabel 5">
            <a:extLst>
              <a:ext uri="{FF2B5EF4-FFF2-40B4-BE49-F238E27FC236}">
                <a16:creationId xmlns:a16="http://schemas.microsoft.com/office/drawing/2014/main" id="{1DC88160-F4F7-897D-D148-F5EEB76641DE}"/>
              </a:ext>
            </a:extLst>
          </p:cNvPr>
          <p:cNvGraphicFramePr>
            <a:graphicFrameLocks noGrp="1"/>
          </p:cNvGraphicFramePr>
          <p:nvPr>
            <p:extLst>
              <p:ext uri="{D42A27DB-BD31-4B8C-83A1-F6EECF244321}">
                <p14:modId xmlns:p14="http://schemas.microsoft.com/office/powerpoint/2010/main" val="2534201763"/>
              </p:ext>
            </p:extLst>
          </p:nvPr>
        </p:nvGraphicFramePr>
        <p:xfrm>
          <a:off x="538216" y="1666881"/>
          <a:ext cx="11115567" cy="4139568"/>
        </p:xfrm>
        <a:graphic>
          <a:graphicData uri="http://schemas.openxmlformats.org/drawingml/2006/table">
            <a:tbl>
              <a:tblPr firstRow="1" bandRow="1">
                <a:tableStyleId>{7E9639D4-E3E2-4D34-9284-5A2195B3D0D7}</a:tableStyleId>
              </a:tblPr>
              <a:tblGrid>
                <a:gridCol w="2113544">
                  <a:extLst>
                    <a:ext uri="{9D8B030D-6E8A-4147-A177-3AD203B41FA5}">
                      <a16:colId xmlns:a16="http://schemas.microsoft.com/office/drawing/2014/main" val="2145916279"/>
                    </a:ext>
                  </a:extLst>
                </a:gridCol>
                <a:gridCol w="4957217">
                  <a:extLst>
                    <a:ext uri="{9D8B030D-6E8A-4147-A177-3AD203B41FA5}">
                      <a16:colId xmlns:a16="http://schemas.microsoft.com/office/drawing/2014/main" val="1008479960"/>
                    </a:ext>
                  </a:extLst>
                </a:gridCol>
                <a:gridCol w="4044806">
                  <a:extLst>
                    <a:ext uri="{9D8B030D-6E8A-4147-A177-3AD203B41FA5}">
                      <a16:colId xmlns:a16="http://schemas.microsoft.com/office/drawing/2014/main" val="4138541152"/>
                    </a:ext>
                  </a:extLst>
                </a:gridCol>
              </a:tblGrid>
              <a:tr h="369888">
                <a:tc>
                  <a:txBody>
                    <a:bodyPr/>
                    <a:lstStyle/>
                    <a:p>
                      <a:r>
                        <a:rPr lang="nl-BE" dirty="0"/>
                        <a:t>EVENEMENT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WAAR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WANNEER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434885"/>
                  </a:ext>
                </a:extLst>
              </a:tr>
              <a:tr h="369888">
                <a:tc>
                  <a:txBody>
                    <a:bodyPr/>
                    <a:lstStyle/>
                    <a:p>
                      <a:r>
                        <a:rPr lang="nl-BE" dirty="0"/>
                        <a:t>Kick-Off </a:t>
                      </a:r>
                      <a:r>
                        <a:rPr lang="nl-BE" dirty="0" err="1"/>
                        <a:t>Prov</a:t>
                      </a:r>
                      <a:r>
                        <a:rPr lang="nl-BE" dirty="0"/>
                        <a:t>/Reg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King Power at Den Dreef Stadion - Business Seats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31 juli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168092"/>
                  </a:ext>
                </a:extLst>
              </a:tr>
              <a:tr h="369888">
                <a:tc>
                  <a:txBody>
                    <a:bodyPr/>
                    <a:lstStyle/>
                    <a:p>
                      <a:r>
                        <a:rPr lang="nl-BE" dirty="0"/>
                        <a:t>Heenronde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nl-B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nl-BE" dirty="0"/>
                        <a:t>2 september – 3 december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55221077"/>
                  </a:ext>
                </a:extLst>
              </a:tr>
              <a:tr h="369888">
                <a:tc>
                  <a:txBody>
                    <a:bodyPr/>
                    <a:lstStyle/>
                    <a:p>
                      <a:r>
                        <a:rPr lang="nl-NL" dirty="0" err="1"/>
                        <a:t>Photoshoot</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dirty="0"/>
                        <a:t>King Power at Den Dreef Stadion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dirty="0"/>
                        <a:t>10 en13 september</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8054111"/>
                  </a:ext>
                </a:extLst>
              </a:tr>
              <a:tr h="369888">
                <a:tc>
                  <a:txBody>
                    <a:bodyPr/>
                    <a:lstStyle/>
                    <a:p>
                      <a:pPr lvl="0">
                        <a:buNone/>
                      </a:pPr>
                      <a:r>
                        <a:rPr lang="nl-BE" dirty="0"/>
                        <a:t>Pasta </a:t>
                      </a:r>
                      <a:r>
                        <a:rPr lang="nl-BE" dirty="0" err="1"/>
                        <a:t>Pasta</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rtl="0">
                        <a:lnSpc>
                          <a:spcPct val="100000"/>
                        </a:lnSpc>
                        <a:spcBef>
                          <a:spcPts val="0"/>
                        </a:spcBef>
                        <a:spcAft>
                          <a:spcPts val="0"/>
                        </a:spcAft>
                        <a:buClrTx/>
                        <a:buSzTx/>
                        <a:buFontTx/>
                        <a:buNone/>
                      </a:pPr>
                      <a:r>
                        <a:rPr lang="nl-BE" dirty="0"/>
                        <a:t>King Power at Den Dreef Stadion - Business Seats</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buNone/>
                      </a:pPr>
                      <a:r>
                        <a:rPr kumimoji="0" lang="nl-BE" dirty="0"/>
                        <a:t>13, 14 en 15 oktober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56479018"/>
                  </a:ext>
                </a:extLst>
              </a:tr>
              <a:tr h="369888">
                <a:tc>
                  <a:txBody>
                    <a:bodyPr/>
                    <a:lstStyle/>
                    <a:p>
                      <a:r>
                        <a:rPr lang="nl-BE" dirty="0"/>
                        <a:t>Herfststage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BE" dirty="0"/>
                        <a:t>Jeugdvoetbalcentrum Leuven (KL)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BE" dirty="0"/>
                        <a:t>30, 31 oktober, 2 en 3 november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881165"/>
                  </a:ext>
                </a:extLst>
              </a:tr>
              <a:tr h="369888">
                <a:tc>
                  <a:txBody>
                    <a:bodyPr/>
                    <a:lstStyle/>
                    <a:p>
                      <a:r>
                        <a:rPr lang="nl-BE" dirty="0"/>
                        <a:t>Terugronde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nl-B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nl-BE" dirty="0"/>
                        <a:t>13/14 januari – 27/28 april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35728240"/>
                  </a:ext>
                </a:extLst>
              </a:tr>
              <a:tr h="369888">
                <a:tc>
                  <a:txBody>
                    <a:bodyPr/>
                    <a:lstStyle/>
                    <a:p>
                      <a:r>
                        <a:rPr lang="nl-BE" dirty="0"/>
                        <a:t>Kerststage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nl-BE" sz="1800" b="0" u="none" strike="noStrike" noProof="0" dirty="0">
                          <a:solidFill>
                            <a:srgbClr val="000000"/>
                          </a:solidFill>
                        </a:rPr>
                        <a:t>Jeugdvoetbalcentrum Leuven (KL)</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BE" dirty="0"/>
                        <a:t>3, 4 en 5 januari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2634537"/>
                  </a:ext>
                </a:extLst>
              </a:tr>
              <a:tr h="369888">
                <a:tc>
                  <a:txBody>
                    <a:bodyPr/>
                    <a:lstStyle/>
                    <a:p>
                      <a:r>
                        <a:rPr lang="nl-BE" dirty="0"/>
                        <a:t>Paasstage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a:lnSpc>
                          <a:spcPct val="100000"/>
                        </a:lnSpc>
                        <a:spcBef>
                          <a:spcPts val="0"/>
                        </a:spcBef>
                        <a:spcAft>
                          <a:spcPts val="0"/>
                        </a:spcAft>
                        <a:buNone/>
                      </a:pPr>
                      <a:r>
                        <a:rPr lang="nl-BE" sz="1800" b="0" u="none" strike="noStrike" noProof="0" dirty="0">
                          <a:solidFill>
                            <a:srgbClr val="000000"/>
                          </a:solidFill>
                        </a:rPr>
                        <a:t>Jeugdvoetbalcentrum Leuven (KL)</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nl-BE" dirty="0"/>
                        <a:t>8 - 12 april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48428510"/>
                  </a:ext>
                </a:extLst>
              </a:tr>
            </a:tbl>
          </a:graphicData>
        </a:graphic>
      </p:graphicFrame>
    </p:spTree>
    <p:extLst>
      <p:ext uri="{BB962C8B-B14F-4D97-AF65-F5344CB8AC3E}">
        <p14:creationId xmlns:p14="http://schemas.microsoft.com/office/powerpoint/2010/main" val="4078275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BE" dirty="0"/>
              <a:t>Jaarplanning</a:t>
            </a:r>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BE" dirty="0"/>
              <a:t>Overzicht 23-24: niet gekende data</a:t>
            </a:r>
          </a:p>
        </p:txBody>
      </p:sp>
      <p:sp>
        <p:nvSpPr>
          <p:cNvPr id="5" name="Tekstvak 4">
            <a:extLst>
              <a:ext uri="{FF2B5EF4-FFF2-40B4-BE49-F238E27FC236}">
                <a16:creationId xmlns:a16="http://schemas.microsoft.com/office/drawing/2014/main" id="{7823EBB7-6F7F-533F-6C20-787ECC9908F5}"/>
              </a:ext>
            </a:extLst>
          </p:cNvPr>
          <p:cNvSpPr txBox="1"/>
          <p:nvPr/>
        </p:nvSpPr>
        <p:spPr>
          <a:xfrm>
            <a:off x="1229360" y="1421439"/>
            <a:ext cx="9872836" cy="646331"/>
          </a:xfrm>
          <a:prstGeom prst="rect">
            <a:avLst/>
          </a:prstGeom>
          <a:noFill/>
        </p:spPr>
        <p:txBody>
          <a:bodyPr wrap="square" rtlCol="0">
            <a:spAutoFit/>
          </a:bodyPr>
          <a:lstStyle/>
          <a:p>
            <a:endParaRPr lang="nl-NL" dirty="0">
              <a:solidFill>
                <a:schemeClr val="accent1"/>
              </a:solidFill>
            </a:endParaRPr>
          </a:p>
          <a:p>
            <a:pPr marL="285750" indent="-285750">
              <a:buFont typeface="Arial" panose="020B0604020202020204" pitchFamily="34" charset="0"/>
              <a:buChar char="•"/>
            </a:pPr>
            <a:endParaRPr lang="en-GB" dirty="0">
              <a:solidFill>
                <a:schemeClr val="accent1"/>
              </a:solidFill>
            </a:endParaRPr>
          </a:p>
        </p:txBody>
      </p:sp>
      <p:graphicFrame>
        <p:nvGraphicFramePr>
          <p:cNvPr id="4" name="Tabel 5">
            <a:extLst>
              <a:ext uri="{FF2B5EF4-FFF2-40B4-BE49-F238E27FC236}">
                <a16:creationId xmlns:a16="http://schemas.microsoft.com/office/drawing/2014/main" id="{1DC88160-F4F7-897D-D148-F5EEB76641DE}"/>
              </a:ext>
            </a:extLst>
          </p:cNvPr>
          <p:cNvGraphicFramePr>
            <a:graphicFrameLocks noGrp="1"/>
          </p:cNvGraphicFramePr>
          <p:nvPr>
            <p:extLst>
              <p:ext uri="{D42A27DB-BD31-4B8C-83A1-F6EECF244321}">
                <p14:modId xmlns:p14="http://schemas.microsoft.com/office/powerpoint/2010/main" val="2721603181"/>
              </p:ext>
            </p:extLst>
          </p:nvPr>
        </p:nvGraphicFramePr>
        <p:xfrm>
          <a:off x="942484" y="2194351"/>
          <a:ext cx="10446588" cy="2494280"/>
        </p:xfrm>
        <a:graphic>
          <a:graphicData uri="http://schemas.openxmlformats.org/drawingml/2006/table">
            <a:tbl>
              <a:tblPr firstRow="1" bandRow="1">
                <a:tableStyleId>{7E9639D4-E3E2-4D34-9284-5A2195B3D0D7}</a:tableStyleId>
              </a:tblPr>
              <a:tblGrid>
                <a:gridCol w="3284076">
                  <a:extLst>
                    <a:ext uri="{9D8B030D-6E8A-4147-A177-3AD203B41FA5}">
                      <a16:colId xmlns:a16="http://schemas.microsoft.com/office/drawing/2014/main" val="2145916279"/>
                    </a:ext>
                  </a:extLst>
                </a:gridCol>
                <a:gridCol w="5537200">
                  <a:extLst>
                    <a:ext uri="{9D8B030D-6E8A-4147-A177-3AD203B41FA5}">
                      <a16:colId xmlns:a16="http://schemas.microsoft.com/office/drawing/2014/main" val="1008479960"/>
                    </a:ext>
                  </a:extLst>
                </a:gridCol>
                <a:gridCol w="1625312">
                  <a:extLst>
                    <a:ext uri="{9D8B030D-6E8A-4147-A177-3AD203B41FA5}">
                      <a16:colId xmlns:a16="http://schemas.microsoft.com/office/drawing/2014/main" val="4138541152"/>
                    </a:ext>
                  </a:extLst>
                </a:gridCol>
              </a:tblGrid>
              <a:tr h="370840">
                <a:tc>
                  <a:txBody>
                    <a:bodyPr/>
                    <a:lstStyle/>
                    <a:p>
                      <a:r>
                        <a:rPr lang="nl-BE" dirty="0"/>
                        <a:t>EVENEMENT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WAAR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WANNEER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434885"/>
                  </a:ext>
                </a:extLst>
              </a:tr>
              <a:tr h="370840">
                <a:tc>
                  <a:txBody>
                    <a:bodyPr/>
                    <a:lstStyle/>
                    <a:p>
                      <a:r>
                        <a:rPr lang="nl-BE" dirty="0" err="1"/>
                        <a:t>Jeugddag</a:t>
                      </a:r>
                      <a:r>
                        <a:rPr lang="nl-BE" dirty="0"/>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King Power at den Dreef Stadion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TBA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168092"/>
                  </a:ext>
                </a:extLst>
              </a:tr>
              <a:tr h="370840">
                <a:tc>
                  <a:txBody>
                    <a:bodyPr/>
                    <a:lstStyle/>
                    <a:p>
                      <a:r>
                        <a:rPr lang="nl-BE" dirty="0" err="1"/>
                        <a:t>Jeugddag</a:t>
                      </a:r>
                      <a:r>
                        <a:rPr lang="nl-BE"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King Power at den Dreef Stadion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u="none" strike="noStrike" kern="1200" cap="none" spc="0" normalizeH="0" baseline="0" noProof="0" dirty="0">
                          <a:ln>
                            <a:noFill/>
                          </a:ln>
                          <a:solidFill>
                            <a:srgbClr val="000000"/>
                          </a:solidFill>
                          <a:effectLst/>
                          <a:uLnTx/>
                          <a:uFillTx/>
                        </a:rPr>
                        <a:t>TBA</a:t>
                      </a:r>
                      <a:endParaRPr kumimoji="0" lang="nl-BE" sz="1800" b="0" i="0" u="none" strike="noStrike" kern="1200" cap="none" spc="0" normalizeH="0" baseline="0" noProof="0" dirty="0">
                        <a:ln>
                          <a:noFill/>
                        </a:ln>
                        <a:solidFill>
                          <a:srgbClr val="000000"/>
                        </a:solidFill>
                        <a:effectLst/>
                        <a:uLnTx/>
                        <a:uFillTx/>
                        <a:latin typeface="Futura PT Ligh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55221077"/>
                  </a:ext>
                </a:extLst>
              </a:tr>
              <a:tr h="370840">
                <a:tc>
                  <a:txBody>
                    <a:bodyPr/>
                    <a:lstStyle/>
                    <a:p>
                      <a:r>
                        <a:rPr lang="nl-BE" dirty="0"/>
                        <a:t>Girls Cup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nl-BE" sz="1800" b="0" u="none" strike="noStrike" noProof="0" dirty="0">
                          <a:solidFill>
                            <a:srgbClr val="000000"/>
                          </a:solidFill>
                        </a:rPr>
                        <a:t>Jeugdvoetbalcentrum Leuven (KL)</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b="0" u="none" strike="noStrike" kern="1200" cap="none" spc="0" normalizeH="0" baseline="0" noProof="0" dirty="0">
                          <a:ln>
                            <a:noFill/>
                          </a:ln>
                          <a:solidFill>
                            <a:srgbClr val="000000"/>
                          </a:solidFill>
                          <a:effectLst/>
                          <a:uLnTx/>
                          <a:uFillTx/>
                        </a:rPr>
                        <a:t>TBA</a:t>
                      </a:r>
                      <a:endParaRPr kumimoji="0" lang="nl-BE" sz="1800" b="0" i="0" u="none" strike="noStrike" kern="1200" cap="none" spc="0" normalizeH="0" baseline="0" noProof="0" dirty="0">
                        <a:ln>
                          <a:noFill/>
                        </a:ln>
                        <a:solidFill>
                          <a:srgbClr val="000000"/>
                        </a:solidFill>
                        <a:effectLst/>
                        <a:uLnTx/>
                        <a:uFillTx/>
                        <a:latin typeface="Futura PT Ligh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5728240"/>
                  </a:ext>
                </a:extLst>
              </a:tr>
              <a:tr h="370840">
                <a:tc>
                  <a:txBody>
                    <a:bodyPr/>
                    <a:lstStyle/>
                    <a:p>
                      <a:r>
                        <a:rPr lang="nl-BE" dirty="0" err="1"/>
                        <a:t>Regiocup</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a:lnSpc>
                          <a:spcPct val="100000"/>
                        </a:lnSpc>
                        <a:spcBef>
                          <a:spcPts val="0"/>
                        </a:spcBef>
                        <a:spcAft>
                          <a:spcPts val="0"/>
                        </a:spcAft>
                        <a:buNone/>
                      </a:pPr>
                      <a:r>
                        <a:rPr lang="nl-BE" sz="1800" b="0" u="none" strike="noStrike" noProof="0" dirty="0">
                          <a:solidFill>
                            <a:srgbClr val="000000"/>
                          </a:solidFill>
                        </a:rPr>
                        <a:t>Jeugdvoetbalcentrum Leuven (KL)</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u="none" strike="noStrike" kern="1200" cap="none" spc="0" normalizeH="0" baseline="0" noProof="0" dirty="0">
                          <a:ln>
                            <a:noFill/>
                          </a:ln>
                          <a:solidFill>
                            <a:srgbClr val="000000"/>
                          </a:solidFill>
                          <a:effectLst/>
                          <a:uLnTx/>
                          <a:uFillTx/>
                        </a:rPr>
                        <a:t>TBA</a:t>
                      </a:r>
                      <a:endParaRPr kumimoji="0" lang="nl-BE" sz="1800" b="0" i="0" u="none" strike="noStrike" kern="1200" cap="none" spc="0" normalizeH="0" baseline="0" noProof="0" dirty="0">
                        <a:ln>
                          <a:noFill/>
                        </a:ln>
                        <a:solidFill>
                          <a:srgbClr val="000000"/>
                        </a:solidFill>
                        <a:effectLst/>
                        <a:uLnTx/>
                        <a:uFillTx/>
                        <a:latin typeface="Futura PT Ligh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52634537"/>
                  </a:ext>
                </a:extLst>
              </a:tr>
              <a:tr h="370840">
                <a:tc>
                  <a:txBody>
                    <a:bodyPr/>
                    <a:lstStyle/>
                    <a:p>
                      <a:r>
                        <a:rPr lang="nl-BE" dirty="0"/>
                        <a:t>Interne opleiding coaches (2x)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nl-BE" sz="1800" b="0" u="none" strike="noStrike" noProof="0" dirty="0">
                          <a:solidFill>
                            <a:srgbClr val="000000"/>
                          </a:solidFill>
                        </a:rPr>
                        <a:t>Jeugdvoetbalcentrum Leuven (KL) of </a:t>
                      </a:r>
                      <a:r>
                        <a:rPr lang="nl-BE" sz="1800" b="0" u="none" strike="noStrike" noProof="0" dirty="0" err="1">
                          <a:solidFill>
                            <a:srgbClr val="000000"/>
                          </a:solidFill>
                        </a:rPr>
                        <a:t>Banqup</a:t>
                      </a:r>
                      <a:r>
                        <a:rPr lang="nl-BE" sz="1800" b="0" u="none" strike="noStrike" noProof="0" dirty="0">
                          <a:solidFill>
                            <a:srgbClr val="000000"/>
                          </a:solidFill>
                        </a:rPr>
                        <a:t> Campus (OH)</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u="none" strike="noStrike" kern="1200" cap="none" spc="0" normalizeH="0" baseline="0" noProof="0" dirty="0">
                          <a:ln>
                            <a:noFill/>
                          </a:ln>
                          <a:solidFill>
                            <a:srgbClr val="000000"/>
                          </a:solidFill>
                          <a:effectLst/>
                          <a:uLnTx/>
                          <a:uFillTx/>
                        </a:rPr>
                        <a:t>TBA</a:t>
                      </a:r>
                      <a:endParaRPr kumimoji="0" lang="nl-BE" sz="1800" b="0" i="0" u="none" strike="noStrike" kern="1200" cap="none" spc="0" normalizeH="0" baseline="0" noProof="0" dirty="0">
                        <a:ln>
                          <a:noFill/>
                        </a:ln>
                        <a:solidFill>
                          <a:srgbClr val="000000"/>
                        </a:solidFill>
                        <a:effectLst/>
                        <a:uLnTx/>
                        <a:uFillTx/>
                        <a:latin typeface="Futura PT Ligh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428510"/>
                  </a:ext>
                </a:extLst>
              </a:tr>
            </a:tbl>
          </a:graphicData>
        </a:graphic>
      </p:graphicFrame>
    </p:spTree>
    <p:extLst>
      <p:ext uri="{BB962C8B-B14F-4D97-AF65-F5344CB8AC3E}">
        <p14:creationId xmlns:p14="http://schemas.microsoft.com/office/powerpoint/2010/main" val="2507582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BE" dirty="0"/>
              <a:t>Jaarplanning</a:t>
            </a:r>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BE" dirty="0"/>
              <a:t>Evenementen spelers</a:t>
            </a:r>
          </a:p>
        </p:txBody>
      </p:sp>
      <p:sp>
        <p:nvSpPr>
          <p:cNvPr id="5" name="Tekstvak 4">
            <a:extLst>
              <a:ext uri="{FF2B5EF4-FFF2-40B4-BE49-F238E27FC236}">
                <a16:creationId xmlns:a16="http://schemas.microsoft.com/office/drawing/2014/main" id="{7823EBB7-6F7F-533F-6C20-787ECC9908F5}"/>
              </a:ext>
            </a:extLst>
          </p:cNvPr>
          <p:cNvSpPr txBox="1"/>
          <p:nvPr/>
        </p:nvSpPr>
        <p:spPr>
          <a:xfrm>
            <a:off x="1229360" y="1421439"/>
            <a:ext cx="9872836" cy="646331"/>
          </a:xfrm>
          <a:prstGeom prst="rect">
            <a:avLst/>
          </a:prstGeom>
          <a:noFill/>
        </p:spPr>
        <p:txBody>
          <a:bodyPr wrap="square" rtlCol="0">
            <a:spAutoFit/>
          </a:bodyPr>
          <a:lstStyle/>
          <a:p>
            <a:endParaRPr lang="nl-NL" dirty="0">
              <a:solidFill>
                <a:schemeClr val="accent1"/>
              </a:solidFill>
            </a:endParaRPr>
          </a:p>
          <a:p>
            <a:pPr marL="285750" indent="-285750">
              <a:buFont typeface="Arial" panose="020B0604020202020204" pitchFamily="34" charset="0"/>
              <a:buChar char="•"/>
            </a:pPr>
            <a:endParaRPr lang="en-GB" dirty="0">
              <a:solidFill>
                <a:schemeClr val="accent1"/>
              </a:solidFill>
            </a:endParaRPr>
          </a:p>
        </p:txBody>
      </p:sp>
      <p:graphicFrame>
        <p:nvGraphicFramePr>
          <p:cNvPr id="4" name="Tabel 5">
            <a:extLst>
              <a:ext uri="{FF2B5EF4-FFF2-40B4-BE49-F238E27FC236}">
                <a16:creationId xmlns:a16="http://schemas.microsoft.com/office/drawing/2014/main" id="{1DC88160-F4F7-897D-D148-F5EEB76641DE}"/>
              </a:ext>
            </a:extLst>
          </p:cNvPr>
          <p:cNvGraphicFramePr>
            <a:graphicFrameLocks noGrp="1"/>
          </p:cNvGraphicFramePr>
          <p:nvPr>
            <p:extLst>
              <p:ext uri="{D42A27DB-BD31-4B8C-83A1-F6EECF244321}">
                <p14:modId xmlns:p14="http://schemas.microsoft.com/office/powerpoint/2010/main" val="3561210960"/>
              </p:ext>
            </p:extLst>
          </p:nvPr>
        </p:nvGraphicFramePr>
        <p:xfrm>
          <a:off x="942484" y="2194351"/>
          <a:ext cx="10446588" cy="1651000"/>
        </p:xfrm>
        <a:graphic>
          <a:graphicData uri="http://schemas.openxmlformats.org/drawingml/2006/table">
            <a:tbl>
              <a:tblPr firstRow="1" bandRow="1">
                <a:tableStyleId>{7E9639D4-E3E2-4D34-9284-5A2195B3D0D7}</a:tableStyleId>
              </a:tblPr>
              <a:tblGrid>
                <a:gridCol w="3284076">
                  <a:extLst>
                    <a:ext uri="{9D8B030D-6E8A-4147-A177-3AD203B41FA5}">
                      <a16:colId xmlns:a16="http://schemas.microsoft.com/office/drawing/2014/main" val="2145916279"/>
                    </a:ext>
                  </a:extLst>
                </a:gridCol>
                <a:gridCol w="5537200">
                  <a:extLst>
                    <a:ext uri="{9D8B030D-6E8A-4147-A177-3AD203B41FA5}">
                      <a16:colId xmlns:a16="http://schemas.microsoft.com/office/drawing/2014/main" val="1008479960"/>
                    </a:ext>
                  </a:extLst>
                </a:gridCol>
                <a:gridCol w="1625312">
                  <a:extLst>
                    <a:ext uri="{9D8B030D-6E8A-4147-A177-3AD203B41FA5}">
                      <a16:colId xmlns:a16="http://schemas.microsoft.com/office/drawing/2014/main" val="4138541152"/>
                    </a:ext>
                  </a:extLst>
                </a:gridCol>
              </a:tblGrid>
              <a:tr h="370840">
                <a:tc>
                  <a:txBody>
                    <a:bodyPr/>
                    <a:lstStyle/>
                    <a:p>
                      <a:r>
                        <a:rPr lang="nl-BE" dirty="0"/>
                        <a:t>EVENEMENT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WAAR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Wie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434885"/>
                  </a:ext>
                </a:extLst>
              </a:tr>
              <a:tr h="370840">
                <a:tc>
                  <a:txBody>
                    <a:bodyPr/>
                    <a:lstStyle/>
                    <a:p>
                      <a:r>
                        <a:rPr lang="nl-BE" dirty="0"/>
                        <a:t>Ploegvoorstellingen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King Power at den Dreef Stadion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t>U6-U13 Reg/</a:t>
                      </a:r>
                      <a:r>
                        <a:rPr lang="nl-BE" dirty="0" err="1"/>
                        <a:t>Prov</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168092"/>
                  </a:ext>
                </a:extLst>
              </a:tr>
              <a:tr h="370840">
                <a:tc>
                  <a:txBody>
                    <a:bodyPr/>
                    <a:lstStyle/>
                    <a:p>
                      <a:r>
                        <a:rPr lang="nl-BE" dirty="0"/>
                        <a:t>Oplopers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King Power at den Dreef Stadion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u="none" strike="noStrike" kern="1200" cap="none" spc="0" normalizeH="0" baseline="0" noProof="0" dirty="0">
                          <a:ln>
                            <a:noFill/>
                          </a:ln>
                          <a:solidFill>
                            <a:srgbClr val="000000"/>
                          </a:solidFill>
                          <a:effectLst/>
                          <a:uLnTx/>
                          <a:uFillTx/>
                        </a:rPr>
                        <a:t>U6-U11 reg/</a:t>
                      </a:r>
                      <a:r>
                        <a:rPr kumimoji="0" lang="nl-BE" sz="1800" b="0" u="none" strike="noStrike" kern="1200" cap="none" spc="0" normalizeH="0" baseline="0" noProof="0" dirty="0" err="1">
                          <a:ln>
                            <a:noFill/>
                          </a:ln>
                          <a:solidFill>
                            <a:srgbClr val="000000"/>
                          </a:solidFill>
                          <a:effectLst/>
                          <a:uLnTx/>
                          <a:uFillTx/>
                        </a:rPr>
                        <a:t>Prov</a:t>
                      </a:r>
                      <a:endParaRPr kumimoji="0" lang="nl-BE" sz="1800" b="0" i="0" u="none" strike="noStrike" kern="1200" cap="none" spc="0" normalizeH="0" baseline="0" noProof="0" dirty="0">
                        <a:ln>
                          <a:noFill/>
                        </a:ln>
                        <a:solidFill>
                          <a:srgbClr val="000000"/>
                        </a:solidFill>
                        <a:effectLst/>
                        <a:uLnTx/>
                        <a:uFillTx/>
                        <a:latin typeface="Futura PT Ligh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55221077"/>
                  </a:ext>
                </a:extLst>
              </a:tr>
            </a:tbl>
          </a:graphicData>
        </a:graphic>
      </p:graphicFrame>
    </p:spTree>
    <p:extLst>
      <p:ext uri="{BB962C8B-B14F-4D97-AF65-F5344CB8AC3E}">
        <p14:creationId xmlns:p14="http://schemas.microsoft.com/office/powerpoint/2010/main" val="129473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3CD865-CF83-478B-AFB5-31597FFF3484}"/>
              </a:ext>
            </a:extLst>
          </p:cNvPr>
          <p:cNvSpPr>
            <a:spLocks noGrp="1"/>
          </p:cNvSpPr>
          <p:nvPr>
            <p:ph type="body" sz="quarter" idx="11"/>
          </p:nvPr>
        </p:nvSpPr>
        <p:spPr/>
        <p:txBody>
          <a:bodyPr/>
          <a:lstStyle/>
          <a:p>
            <a:r>
              <a:rPr lang="nl-BE" sz="3000" dirty="0"/>
              <a:t>Operationeel – extra-sportief</a:t>
            </a:r>
          </a:p>
        </p:txBody>
      </p:sp>
    </p:spTree>
    <p:extLst>
      <p:ext uri="{BB962C8B-B14F-4D97-AF65-F5344CB8AC3E}">
        <p14:creationId xmlns:p14="http://schemas.microsoft.com/office/powerpoint/2010/main" val="1560403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FF187A5-1CC4-47EC-1A67-BF502E9EA514}"/>
              </a:ext>
            </a:extLst>
          </p:cNvPr>
          <p:cNvSpPr>
            <a:spLocks noGrp="1"/>
          </p:cNvSpPr>
          <p:nvPr>
            <p:ph type="body" sz="quarter" idx="17"/>
          </p:nvPr>
        </p:nvSpPr>
        <p:spPr/>
        <p:txBody>
          <a:bodyPr/>
          <a:lstStyle/>
          <a:p>
            <a:endParaRPr lang="nl-BE"/>
          </a:p>
        </p:txBody>
      </p:sp>
      <p:sp>
        <p:nvSpPr>
          <p:cNvPr id="4" name="Tijdelijke aanduiding voor tekst 3">
            <a:extLst>
              <a:ext uri="{FF2B5EF4-FFF2-40B4-BE49-F238E27FC236}">
                <a16:creationId xmlns:a16="http://schemas.microsoft.com/office/drawing/2014/main" id="{24244DB7-07D0-DF3E-D9D7-445463FF4F1B}"/>
              </a:ext>
            </a:extLst>
          </p:cNvPr>
          <p:cNvSpPr>
            <a:spLocks noGrp="1"/>
          </p:cNvSpPr>
          <p:nvPr>
            <p:ph type="body" sz="quarter" idx="16"/>
          </p:nvPr>
        </p:nvSpPr>
        <p:spPr/>
        <p:txBody>
          <a:bodyPr/>
          <a:lstStyle/>
          <a:p>
            <a:r>
              <a:rPr lang="nl-NL" dirty="0"/>
              <a:t>Procedure</a:t>
            </a:r>
            <a:endParaRPr lang="nl-BE" dirty="0"/>
          </a:p>
        </p:txBody>
      </p:sp>
      <p:sp>
        <p:nvSpPr>
          <p:cNvPr id="3" name="Tijdelijke aanduiding voor tekst 2">
            <a:extLst>
              <a:ext uri="{FF2B5EF4-FFF2-40B4-BE49-F238E27FC236}">
                <a16:creationId xmlns:a16="http://schemas.microsoft.com/office/drawing/2014/main" id="{6394D4F0-0420-D8D1-FEAC-3AEA8022C45F}"/>
              </a:ext>
            </a:extLst>
          </p:cNvPr>
          <p:cNvSpPr>
            <a:spLocks noGrp="1"/>
          </p:cNvSpPr>
          <p:nvPr>
            <p:ph type="body" sz="quarter" idx="15"/>
          </p:nvPr>
        </p:nvSpPr>
        <p:spPr/>
        <p:txBody>
          <a:bodyPr/>
          <a:lstStyle/>
          <a:p>
            <a:r>
              <a:rPr lang="nl-NL" dirty="0"/>
              <a:t>Ongevallen</a:t>
            </a:r>
            <a:endParaRPr lang="nl-BE" dirty="0"/>
          </a:p>
        </p:txBody>
      </p:sp>
    </p:spTree>
    <p:extLst>
      <p:ext uri="{BB962C8B-B14F-4D97-AF65-F5344CB8AC3E}">
        <p14:creationId xmlns:p14="http://schemas.microsoft.com/office/powerpoint/2010/main" val="116064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E4D7BF5-8F71-653B-296D-AC7E1251F0FB}"/>
              </a:ext>
            </a:extLst>
          </p:cNvPr>
          <p:cNvSpPr>
            <a:spLocks noGrp="1"/>
          </p:cNvSpPr>
          <p:nvPr>
            <p:ph type="body" sz="quarter" idx="10"/>
          </p:nvPr>
        </p:nvSpPr>
        <p:spPr/>
        <p:txBody>
          <a:bodyPr/>
          <a:lstStyle/>
          <a:p>
            <a:r>
              <a:rPr lang="nl-NL" dirty="0"/>
              <a:t>Verzekeringsprocedure</a:t>
            </a:r>
            <a:endParaRPr lang="nl-BE" dirty="0"/>
          </a:p>
        </p:txBody>
      </p:sp>
      <p:sp>
        <p:nvSpPr>
          <p:cNvPr id="4" name="Tijdelijke aanduiding voor tekst 3">
            <a:extLst>
              <a:ext uri="{FF2B5EF4-FFF2-40B4-BE49-F238E27FC236}">
                <a16:creationId xmlns:a16="http://schemas.microsoft.com/office/drawing/2014/main" id="{9089AB89-EFFF-CAEE-6B59-1D7D8B8D21F4}"/>
              </a:ext>
            </a:extLst>
          </p:cNvPr>
          <p:cNvSpPr>
            <a:spLocks noGrp="1"/>
          </p:cNvSpPr>
          <p:nvPr>
            <p:ph type="body" sz="quarter" idx="12"/>
          </p:nvPr>
        </p:nvSpPr>
        <p:spPr/>
        <p:txBody>
          <a:bodyPr/>
          <a:lstStyle/>
          <a:p>
            <a:r>
              <a:rPr lang="nl-NL" dirty="0"/>
              <a:t>Speler / ouder vult 1</a:t>
            </a:r>
            <a:r>
              <a:rPr lang="nl-NL" baseline="30000" dirty="0"/>
              <a:t>e</a:t>
            </a:r>
            <a:r>
              <a:rPr lang="nl-NL" dirty="0"/>
              <a:t> pagina volledig zelf in. </a:t>
            </a:r>
          </a:p>
          <a:p>
            <a:r>
              <a:rPr lang="nl-NL" dirty="0"/>
              <a:t>Achterkant door een arts. Indien niet volledig – geen geopend dossier bij de KBVB.</a:t>
            </a:r>
            <a:endParaRPr lang="nl-BE" dirty="0"/>
          </a:p>
        </p:txBody>
      </p:sp>
      <p:sp>
        <p:nvSpPr>
          <p:cNvPr id="5" name="Tijdelijke aanduiding voor tekst 4">
            <a:extLst>
              <a:ext uri="{FF2B5EF4-FFF2-40B4-BE49-F238E27FC236}">
                <a16:creationId xmlns:a16="http://schemas.microsoft.com/office/drawing/2014/main" id="{FE153A08-B943-4654-743D-FB635A81BE76}"/>
              </a:ext>
            </a:extLst>
          </p:cNvPr>
          <p:cNvSpPr>
            <a:spLocks noGrp="1"/>
          </p:cNvSpPr>
          <p:nvPr>
            <p:ph type="body" sz="quarter" idx="13"/>
          </p:nvPr>
        </p:nvSpPr>
        <p:spPr>
          <a:xfrm>
            <a:off x="9042399" y="4165599"/>
            <a:ext cx="3235417" cy="1955800"/>
          </a:xfrm>
        </p:spPr>
        <p:txBody>
          <a:bodyPr/>
          <a:lstStyle/>
          <a:p>
            <a:r>
              <a:rPr lang="nl-NL" dirty="0"/>
              <a:t>1 week na het ongeval opsturen naar:</a:t>
            </a:r>
          </a:p>
          <a:p>
            <a:endParaRPr lang="nl-NL" dirty="0"/>
          </a:p>
          <a:p>
            <a:r>
              <a:rPr lang="nl-NL" sz="1200" dirty="0"/>
              <a:t>Patrick.boghe@telenet.be</a:t>
            </a:r>
            <a:endParaRPr lang="nl-BE" sz="1200" dirty="0"/>
          </a:p>
          <a:p>
            <a:endParaRPr lang="nl-BE" dirty="0"/>
          </a:p>
        </p:txBody>
      </p:sp>
      <p:pic>
        <p:nvPicPr>
          <p:cNvPr id="7" name="Afbeelding 6">
            <a:extLst>
              <a:ext uri="{FF2B5EF4-FFF2-40B4-BE49-F238E27FC236}">
                <a16:creationId xmlns:a16="http://schemas.microsoft.com/office/drawing/2014/main" id="{8C340C16-1E20-21ED-E44F-8AC33410E8B6}"/>
              </a:ext>
            </a:extLst>
          </p:cNvPr>
          <p:cNvPicPr>
            <a:picLocks noChangeAspect="1"/>
          </p:cNvPicPr>
          <p:nvPr/>
        </p:nvPicPr>
        <p:blipFill>
          <a:blip r:embed="rId2"/>
          <a:stretch>
            <a:fillRect/>
          </a:stretch>
        </p:blipFill>
        <p:spPr>
          <a:xfrm>
            <a:off x="1651421" y="1621840"/>
            <a:ext cx="6524914" cy="5157604"/>
          </a:xfrm>
          <a:prstGeom prst="rect">
            <a:avLst/>
          </a:prstGeom>
        </p:spPr>
      </p:pic>
    </p:spTree>
    <p:extLst>
      <p:ext uri="{BB962C8B-B14F-4D97-AF65-F5344CB8AC3E}">
        <p14:creationId xmlns:p14="http://schemas.microsoft.com/office/powerpoint/2010/main" val="597473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BE" dirty="0"/>
              <a:t>Verzekeringsprocedure</a:t>
            </a:r>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BE" dirty="0"/>
              <a:t>Bij een ongeval</a:t>
            </a:r>
          </a:p>
        </p:txBody>
      </p:sp>
      <p:sp>
        <p:nvSpPr>
          <p:cNvPr id="5" name="Tekstvak 4">
            <a:extLst>
              <a:ext uri="{FF2B5EF4-FFF2-40B4-BE49-F238E27FC236}">
                <a16:creationId xmlns:a16="http://schemas.microsoft.com/office/drawing/2014/main" id="{7823EBB7-6F7F-533F-6C20-787ECC9908F5}"/>
              </a:ext>
            </a:extLst>
          </p:cNvPr>
          <p:cNvSpPr txBox="1"/>
          <p:nvPr/>
        </p:nvSpPr>
        <p:spPr>
          <a:xfrm>
            <a:off x="1056640" y="1635760"/>
            <a:ext cx="7843520" cy="369332"/>
          </a:xfrm>
          <a:prstGeom prst="rect">
            <a:avLst/>
          </a:prstGeom>
          <a:noFill/>
        </p:spPr>
        <p:txBody>
          <a:bodyPr wrap="square" rtlCol="0">
            <a:spAutoFit/>
          </a:bodyPr>
          <a:lstStyle/>
          <a:p>
            <a:pPr marL="285750" indent="-285750">
              <a:buFont typeface="Arial" panose="020B0604020202020204" pitchFamily="34" charset="0"/>
              <a:buChar char="•"/>
            </a:pPr>
            <a:endParaRPr lang="en-GB" dirty="0">
              <a:solidFill>
                <a:schemeClr val="accent1"/>
              </a:solidFill>
            </a:endParaRPr>
          </a:p>
        </p:txBody>
      </p:sp>
      <p:sp>
        <p:nvSpPr>
          <p:cNvPr id="6" name="Tijdelijke aanduiding voor tekst 3">
            <a:extLst>
              <a:ext uri="{FF2B5EF4-FFF2-40B4-BE49-F238E27FC236}">
                <a16:creationId xmlns:a16="http://schemas.microsoft.com/office/drawing/2014/main" id="{085CFFAE-9D73-0BE5-ADB7-9348BF267574}"/>
              </a:ext>
            </a:extLst>
          </p:cNvPr>
          <p:cNvSpPr>
            <a:spLocks noGrp="1"/>
          </p:cNvSpPr>
          <p:nvPr>
            <p:ph type="body" sz="quarter" idx="15"/>
          </p:nvPr>
        </p:nvSpPr>
        <p:spPr>
          <a:xfrm>
            <a:off x="347333" y="1717768"/>
            <a:ext cx="11491912" cy="4170363"/>
          </a:xfrm>
        </p:spPr>
        <p:txBody>
          <a:bodyPr/>
          <a:lstStyle/>
          <a:p>
            <a:endParaRPr lang="en-GB" dirty="0"/>
          </a:p>
        </p:txBody>
      </p:sp>
      <p:pic>
        <p:nvPicPr>
          <p:cNvPr id="4" name="Afbeelding 3">
            <a:extLst>
              <a:ext uri="{FF2B5EF4-FFF2-40B4-BE49-F238E27FC236}">
                <a16:creationId xmlns:a16="http://schemas.microsoft.com/office/drawing/2014/main" id="{CD9064AC-E758-B74C-57C7-02D2A1B004C6}"/>
              </a:ext>
            </a:extLst>
          </p:cNvPr>
          <p:cNvPicPr>
            <a:picLocks noChangeAspect="1"/>
          </p:cNvPicPr>
          <p:nvPr/>
        </p:nvPicPr>
        <p:blipFill>
          <a:blip r:embed="rId2"/>
          <a:stretch>
            <a:fillRect/>
          </a:stretch>
        </p:blipFill>
        <p:spPr>
          <a:xfrm>
            <a:off x="2538113" y="1328592"/>
            <a:ext cx="7071354" cy="4948714"/>
          </a:xfrm>
          <a:prstGeom prst="rect">
            <a:avLst/>
          </a:prstGeom>
        </p:spPr>
      </p:pic>
    </p:spTree>
    <p:extLst>
      <p:ext uri="{BB962C8B-B14F-4D97-AF65-F5344CB8AC3E}">
        <p14:creationId xmlns:p14="http://schemas.microsoft.com/office/powerpoint/2010/main" val="1519240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76577-EE8E-A4AE-F873-A3E8409AA6E6}"/>
              </a:ext>
            </a:extLst>
          </p:cNvPr>
          <p:cNvSpPr>
            <a:spLocks noGrp="1"/>
          </p:cNvSpPr>
          <p:nvPr>
            <p:ph type="body" sz="quarter" idx="10"/>
          </p:nvPr>
        </p:nvSpPr>
        <p:spPr/>
        <p:txBody>
          <a:bodyPr lIns="91440" tIns="45720" rIns="91440" bIns="45720" anchor="b"/>
          <a:lstStyle/>
          <a:p>
            <a:r>
              <a:rPr lang="en-US">
                <a:latin typeface="Futura PT Bold"/>
                <a:cs typeface="Arial"/>
              </a:rPr>
              <a:t>Health &amp; performance</a:t>
            </a:r>
            <a:endParaRPr lang="en-US"/>
          </a:p>
        </p:txBody>
      </p:sp>
      <p:sp>
        <p:nvSpPr>
          <p:cNvPr id="3" name="Text Placeholder 2">
            <a:extLst>
              <a:ext uri="{FF2B5EF4-FFF2-40B4-BE49-F238E27FC236}">
                <a16:creationId xmlns:a16="http://schemas.microsoft.com/office/drawing/2014/main" id="{72DF2875-C506-1169-5725-E0F4F375FA38}"/>
              </a:ext>
            </a:extLst>
          </p:cNvPr>
          <p:cNvSpPr>
            <a:spLocks noGrp="1"/>
          </p:cNvSpPr>
          <p:nvPr>
            <p:ph type="body" sz="quarter" idx="11"/>
          </p:nvPr>
        </p:nvSpPr>
        <p:spPr/>
        <p:txBody>
          <a:bodyPr lIns="91440" tIns="45720" rIns="91440" bIns="45720" anchor="t"/>
          <a:lstStyle/>
          <a:p>
            <a:r>
              <a:rPr lang="en-US" err="1">
                <a:latin typeface="Futura PT Light"/>
                <a:cs typeface="Calibri Light"/>
              </a:rPr>
              <a:t>Blessure</a:t>
            </a:r>
            <a:r>
              <a:rPr lang="en-US">
                <a:latin typeface="Futura PT Light"/>
                <a:cs typeface="Calibri Light"/>
              </a:rPr>
              <a:t> / medical attention / sickness</a:t>
            </a:r>
            <a:endParaRPr lang="en-US"/>
          </a:p>
        </p:txBody>
      </p:sp>
      <p:sp>
        <p:nvSpPr>
          <p:cNvPr id="4" name="Text Placeholder 3">
            <a:extLst>
              <a:ext uri="{FF2B5EF4-FFF2-40B4-BE49-F238E27FC236}">
                <a16:creationId xmlns:a16="http://schemas.microsoft.com/office/drawing/2014/main" id="{7B78BE58-383C-5E6D-1626-5087B5DEEE5F}"/>
              </a:ext>
            </a:extLst>
          </p:cNvPr>
          <p:cNvSpPr>
            <a:spLocks noGrp="1"/>
          </p:cNvSpPr>
          <p:nvPr>
            <p:ph type="body" sz="quarter" idx="15"/>
          </p:nvPr>
        </p:nvSpPr>
        <p:spPr>
          <a:xfrm>
            <a:off x="353902" y="1533837"/>
            <a:ext cx="11491912" cy="4170363"/>
          </a:xfrm>
        </p:spPr>
        <p:txBody>
          <a:bodyPr lIns="91440" tIns="45720" rIns="91440" bIns="45720" anchor="t"/>
          <a:lstStyle/>
          <a:p>
            <a:pPr>
              <a:lnSpc>
                <a:spcPct val="100000"/>
              </a:lnSpc>
            </a:pPr>
            <a:r>
              <a:rPr lang="en-US" sz="2000" b="1" dirty="0">
                <a:latin typeface="Futura PT Light"/>
              </a:rPr>
              <a:t>Wat </a:t>
            </a:r>
            <a:r>
              <a:rPr lang="en-US" sz="2000" b="1" dirty="0" err="1">
                <a:latin typeface="Futura PT Light"/>
              </a:rPr>
              <a:t>bij</a:t>
            </a:r>
            <a:r>
              <a:rPr lang="en-US" sz="2000" b="1" dirty="0">
                <a:latin typeface="Futura PT Light"/>
              </a:rPr>
              <a:t> </a:t>
            </a:r>
            <a:r>
              <a:rPr lang="en-US" sz="2000" b="1" dirty="0" err="1">
                <a:latin typeface="Futura PT Light"/>
              </a:rPr>
              <a:t>blessure</a:t>
            </a:r>
            <a:r>
              <a:rPr lang="en-US" sz="2000" b="1" dirty="0">
                <a:latin typeface="Futura PT Light"/>
              </a:rPr>
              <a:t> of last?</a:t>
            </a:r>
            <a:endParaRPr lang="en-US" b="1" dirty="0"/>
          </a:p>
          <a:p>
            <a:pPr>
              <a:lnSpc>
                <a:spcPct val="100000"/>
              </a:lnSpc>
            </a:pPr>
            <a:r>
              <a:rPr lang="en-US" sz="2000" dirty="0">
                <a:latin typeface="Futura PT Light"/>
              </a:rPr>
              <a:t>De </a:t>
            </a:r>
            <a:r>
              <a:rPr lang="en-US" sz="2000" dirty="0" err="1">
                <a:latin typeface="Futura PT Light"/>
              </a:rPr>
              <a:t>speler</a:t>
            </a:r>
            <a:r>
              <a:rPr lang="en-US" sz="2000" dirty="0">
                <a:latin typeface="Futura PT Light"/>
              </a:rPr>
              <a:t>/</a:t>
            </a:r>
            <a:r>
              <a:rPr lang="en-US" sz="2000" dirty="0" err="1">
                <a:latin typeface="Futura PT Light"/>
              </a:rPr>
              <a:t>ouder</a:t>
            </a:r>
            <a:r>
              <a:rPr lang="en-US" sz="2000" dirty="0">
                <a:latin typeface="Futura PT Light"/>
              </a:rPr>
              <a:t> </a:t>
            </a:r>
            <a:r>
              <a:rPr lang="en-US" sz="2000" dirty="0" err="1">
                <a:latin typeface="Futura PT Light"/>
              </a:rPr>
              <a:t>contacteert</a:t>
            </a:r>
            <a:r>
              <a:rPr lang="en-US" sz="2000" dirty="0">
                <a:latin typeface="Futura PT Light"/>
              </a:rPr>
              <a:t> de coach (</a:t>
            </a:r>
            <a:r>
              <a:rPr lang="en-US" sz="2000" dirty="0" err="1">
                <a:latin typeface="Futura PT Light"/>
              </a:rPr>
              <a:t>tel</a:t>
            </a:r>
            <a:r>
              <a:rPr lang="en-US" sz="2000" dirty="0">
                <a:latin typeface="Futura PT Light"/>
              </a:rPr>
              <a:t>) </a:t>
            </a:r>
            <a:r>
              <a:rPr lang="en-US" sz="2000" dirty="0" err="1">
                <a:latin typeface="Futura PT Light"/>
              </a:rPr>
              <a:t>en</a:t>
            </a:r>
            <a:r>
              <a:rPr lang="en-US" sz="2000" dirty="0">
                <a:latin typeface="Futura PT Light"/>
              </a:rPr>
              <a:t> HOC (mail) steeds </a:t>
            </a:r>
            <a:r>
              <a:rPr lang="en-US" sz="2000" dirty="0" err="1">
                <a:latin typeface="Futura PT Light"/>
              </a:rPr>
              <a:t>voor</a:t>
            </a:r>
            <a:r>
              <a:rPr lang="en-US" sz="2000" dirty="0">
                <a:latin typeface="Futura PT Light"/>
              </a:rPr>
              <a:t> de training </a:t>
            </a:r>
            <a:r>
              <a:rPr lang="en-US" sz="2000" dirty="0" err="1">
                <a:latin typeface="Futura PT Light"/>
              </a:rPr>
              <a:t>en</a:t>
            </a:r>
            <a:r>
              <a:rPr lang="en-US" sz="2000" dirty="0">
                <a:latin typeface="Futura PT Light"/>
              </a:rPr>
              <a:t>/of </a:t>
            </a:r>
            <a:r>
              <a:rPr lang="en-US" sz="2000" dirty="0" err="1">
                <a:latin typeface="Futura PT Light"/>
              </a:rPr>
              <a:t>wedstrijd</a:t>
            </a:r>
            <a:r>
              <a:rPr lang="en-US" sz="2000" dirty="0">
                <a:latin typeface="Futura PT Light"/>
              </a:rPr>
              <a:t>.</a:t>
            </a:r>
          </a:p>
          <a:p>
            <a:pPr marL="342900">
              <a:lnSpc>
                <a:spcPct val="100000"/>
              </a:lnSpc>
            </a:pPr>
            <a:endParaRPr lang="en-US" sz="2000" dirty="0">
              <a:latin typeface="Futura PT Light"/>
            </a:endParaRPr>
          </a:p>
          <a:p>
            <a:pPr>
              <a:lnSpc>
                <a:spcPct val="100000"/>
              </a:lnSpc>
            </a:pPr>
            <a:endParaRPr lang="en-US" sz="2000" dirty="0"/>
          </a:p>
          <a:p>
            <a:pPr>
              <a:lnSpc>
                <a:spcPct val="100000"/>
              </a:lnSpc>
            </a:pPr>
            <a:endParaRPr lang="en-US" dirty="0">
              <a:latin typeface="Futura PT Light"/>
            </a:endParaRPr>
          </a:p>
          <a:p>
            <a:endParaRPr lang="en-US" dirty="0"/>
          </a:p>
        </p:txBody>
      </p:sp>
    </p:spTree>
    <p:extLst>
      <p:ext uri="{BB962C8B-B14F-4D97-AF65-F5344CB8AC3E}">
        <p14:creationId xmlns:p14="http://schemas.microsoft.com/office/powerpoint/2010/main" val="2516625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FF187A5-1CC4-47EC-1A67-BF502E9EA514}"/>
              </a:ext>
            </a:extLst>
          </p:cNvPr>
          <p:cNvSpPr>
            <a:spLocks noGrp="1"/>
          </p:cNvSpPr>
          <p:nvPr>
            <p:ph type="body" sz="quarter" idx="17"/>
          </p:nvPr>
        </p:nvSpPr>
        <p:spPr/>
        <p:txBody>
          <a:bodyPr/>
          <a:lstStyle/>
          <a:p>
            <a:endParaRPr lang="nl-BE"/>
          </a:p>
        </p:txBody>
      </p:sp>
      <p:sp>
        <p:nvSpPr>
          <p:cNvPr id="4" name="Tijdelijke aanduiding voor tekst 3">
            <a:extLst>
              <a:ext uri="{FF2B5EF4-FFF2-40B4-BE49-F238E27FC236}">
                <a16:creationId xmlns:a16="http://schemas.microsoft.com/office/drawing/2014/main" id="{24244DB7-07D0-DF3E-D9D7-445463FF4F1B}"/>
              </a:ext>
            </a:extLst>
          </p:cNvPr>
          <p:cNvSpPr>
            <a:spLocks noGrp="1"/>
          </p:cNvSpPr>
          <p:nvPr>
            <p:ph type="body" sz="quarter" idx="16"/>
          </p:nvPr>
        </p:nvSpPr>
        <p:spPr/>
        <p:txBody>
          <a:bodyPr/>
          <a:lstStyle/>
          <a:p>
            <a:r>
              <a:rPr lang="nl-NL" dirty="0"/>
              <a:t>Procedure</a:t>
            </a:r>
            <a:endParaRPr lang="nl-BE" dirty="0"/>
          </a:p>
        </p:txBody>
      </p:sp>
      <p:sp>
        <p:nvSpPr>
          <p:cNvPr id="3" name="Tijdelijke aanduiding voor tekst 2">
            <a:extLst>
              <a:ext uri="{FF2B5EF4-FFF2-40B4-BE49-F238E27FC236}">
                <a16:creationId xmlns:a16="http://schemas.microsoft.com/office/drawing/2014/main" id="{6394D4F0-0420-D8D1-FEAC-3AEA8022C45F}"/>
              </a:ext>
            </a:extLst>
          </p:cNvPr>
          <p:cNvSpPr>
            <a:spLocks noGrp="1"/>
          </p:cNvSpPr>
          <p:nvPr>
            <p:ph type="body" sz="quarter" idx="15"/>
          </p:nvPr>
        </p:nvSpPr>
        <p:spPr/>
        <p:txBody>
          <a:bodyPr/>
          <a:lstStyle/>
          <a:p>
            <a:r>
              <a:rPr lang="nl-NL" dirty="0"/>
              <a:t>Lidgeld &amp; kledij</a:t>
            </a:r>
            <a:endParaRPr lang="nl-BE" dirty="0"/>
          </a:p>
        </p:txBody>
      </p:sp>
    </p:spTree>
    <p:extLst>
      <p:ext uri="{BB962C8B-B14F-4D97-AF65-F5344CB8AC3E}">
        <p14:creationId xmlns:p14="http://schemas.microsoft.com/office/powerpoint/2010/main" val="303254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F88F1C8-5226-7C83-A6C0-8D4715E79CF0}"/>
              </a:ext>
            </a:extLst>
          </p:cNvPr>
          <p:cNvSpPr>
            <a:spLocks noGrp="1"/>
          </p:cNvSpPr>
          <p:nvPr>
            <p:ph type="body" sz="quarter" idx="13"/>
          </p:nvPr>
        </p:nvSpPr>
        <p:spPr>
          <a:xfrm>
            <a:off x="405082" y="1013085"/>
            <a:ext cx="10594256" cy="574675"/>
          </a:xfrm>
        </p:spPr>
        <p:txBody>
          <a:bodyPr/>
          <a:lstStyle/>
          <a:p>
            <a:r>
              <a:rPr lang="nl-BE" sz="3200" dirty="0">
                <a:latin typeface="Calibri" panose="020F0502020204030204" pitchFamily="34" charset="0"/>
                <a:ea typeface="Calibri" panose="020F0502020204030204" pitchFamily="34" charset="0"/>
                <a:cs typeface="Times New Roman" panose="02020603050405020304" pitchFamily="18" charset="0"/>
              </a:rPr>
              <a:t>Lidgelden</a:t>
            </a:r>
            <a:endParaRPr lang="nl-BE" dirty="0"/>
          </a:p>
        </p:txBody>
      </p:sp>
      <p:sp>
        <p:nvSpPr>
          <p:cNvPr id="4" name="Tijdelijke aanduiding voor tekst 3">
            <a:extLst>
              <a:ext uri="{FF2B5EF4-FFF2-40B4-BE49-F238E27FC236}">
                <a16:creationId xmlns:a16="http://schemas.microsoft.com/office/drawing/2014/main" id="{E7BB4808-9871-7302-BD8E-7B91CF6A522E}"/>
              </a:ext>
            </a:extLst>
          </p:cNvPr>
          <p:cNvSpPr>
            <a:spLocks noGrp="1"/>
          </p:cNvSpPr>
          <p:nvPr>
            <p:ph type="body" sz="quarter" idx="15"/>
          </p:nvPr>
        </p:nvSpPr>
        <p:spPr>
          <a:xfrm>
            <a:off x="404363" y="1515619"/>
            <a:ext cx="10594975" cy="1478337"/>
          </a:xfrm>
        </p:spPr>
        <p:txBody>
          <a:bodyPr/>
          <a:lstStyle/>
          <a:p>
            <a:pPr marL="285750" indent="-285750">
              <a:buFont typeface="Arial" panose="020B0604020202020204" pitchFamily="34" charset="0"/>
              <a:buChar char="•"/>
            </a:pPr>
            <a:r>
              <a:rPr lang="nl-NL" dirty="0"/>
              <a:t>Informatie te vinden in welkomstmail</a:t>
            </a:r>
          </a:p>
          <a:p>
            <a:pPr marL="285750" indent="-285750">
              <a:buFont typeface="Arial" panose="020B0604020202020204" pitchFamily="34" charset="0"/>
              <a:buChar char="•"/>
            </a:pPr>
            <a:r>
              <a:rPr lang="nl-NL" dirty="0"/>
              <a:t>Absolute deadline is </a:t>
            </a:r>
            <a:r>
              <a:rPr lang="nl-NL" b="1" dirty="0">
                <a:solidFill>
                  <a:schemeClr val="accent4"/>
                </a:solidFill>
              </a:rPr>
              <a:t>1 oktober</a:t>
            </a:r>
          </a:p>
          <a:p>
            <a:pPr marL="285750" indent="-285750">
              <a:buFont typeface="Arial" panose="020B0604020202020204" pitchFamily="34" charset="0"/>
              <a:buChar char="•"/>
            </a:pPr>
            <a:r>
              <a:rPr lang="nl-NL" dirty="0"/>
              <a:t>Het betalen van het lidgeld is nodig om deel te nemen aan trainingen en wedstrijden</a:t>
            </a:r>
          </a:p>
          <a:p>
            <a:pPr marL="285750" indent="-285750">
              <a:buFont typeface="Arial" panose="020B0604020202020204" pitchFamily="34" charset="0"/>
              <a:buChar char="•"/>
            </a:pPr>
            <a:r>
              <a:rPr lang="nl-NL" dirty="0"/>
              <a:t>Bij betaling kan kledij gepast en afgehaald worden</a:t>
            </a:r>
            <a:endParaRPr lang="nl-BE" dirty="0"/>
          </a:p>
        </p:txBody>
      </p:sp>
      <p:sp>
        <p:nvSpPr>
          <p:cNvPr id="5" name="Tijdelijke aanduiding voor tekst 2">
            <a:extLst>
              <a:ext uri="{FF2B5EF4-FFF2-40B4-BE49-F238E27FC236}">
                <a16:creationId xmlns:a16="http://schemas.microsoft.com/office/drawing/2014/main" id="{BE8BC0B3-FCEE-247C-520E-793C500974A9}"/>
              </a:ext>
            </a:extLst>
          </p:cNvPr>
          <p:cNvSpPr txBox="1">
            <a:spLocks/>
          </p:cNvSpPr>
          <p:nvPr/>
        </p:nvSpPr>
        <p:spPr>
          <a:xfrm>
            <a:off x="404632" y="3289369"/>
            <a:ext cx="10594256" cy="574675"/>
          </a:xfrm>
          <a:prstGeom prst="rect">
            <a:avLst/>
          </a:prstGeom>
        </p:spPr>
        <p:txBody>
          <a:bodyPr/>
          <a:lstStyle>
            <a:lvl1pPr marL="0" indent="0" algn="l" defTabSz="914400" rtl="0" eaLnBrk="1" latinLnBrk="0" hangingPunct="1">
              <a:lnSpc>
                <a:spcPct val="80000"/>
              </a:lnSpc>
              <a:spcBef>
                <a:spcPts val="0"/>
              </a:spcBef>
              <a:buFont typeface="Arial" panose="020B0604020202020204" pitchFamily="34" charset="0"/>
              <a:buNone/>
              <a:defRPr lang="en-GB" sz="3200" kern="1200" cap="all" spc="300" baseline="0" dirty="0">
                <a:solidFill>
                  <a:schemeClr val="tx1"/>
                </a:solidFill>
                <a:latin typeface="Futura PT Bold" panose="020B09020202040202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latin typeface="Calibri" panose="020F0502020204030204" pitchFamily="34" charset="0"/>
                <a:ea typeface="Calibri" panose="020F0502020204030204" pitchFamily="34" charset="0"/>
                <a:cs typeface="Times New Roman" panose="02020603050405020304" pitchFamily="18" charset="0"/>
              </a:rPr>
              <a:t>kledij</a:t>
            </a:r>
            <a:endParaRPr lang="nl-BE" dirty="0"/>
          </a:p>
        </p:txBody>
      </p:sp>
      <p:sp>
        <p:nvSpPr>
          <p:cNvPr id="6" name="Tijdelijke aanduiding voor tekst 3">
            <a:extLst>
              <a:ext uri="{FF2B5EF4-FFF2-40B4-BE49-F238E27FC236}">
                <a16:creationId xmlns:a16="http://schemas.microsoft.com/office/drawing/2014/main" id="{5477CA54-1FF6-AC39-A253-1F5355983F11}"/>
              </a:ext>
            </a:extLst>
          </p:cNvPr>
          <p:cNvSpPr txBox="1">
            <a:spLocks/>
          </p:cNvSpPr>
          <p:nvPr/>
        </p:nvSpPr>
        <p:spPr>
          <a:xfrm>
            <a:off x="404363" y="3864044"/>
            <a:ext cx="10594975" cy="1478337"/>
          </a:xfrm>
          <a:prstGeom prst="rect">
            <a:avLst/>
          </a:prstGeom>
        </p:spPr>
        <p:txBody>
          <a:bodyPr/>
          <a:lstStyle>
            <a:lvl1pPr marL="0" indent="0" algn="l" defTabSz="914400" rtl="0" eaLnBrk="1" latinLnBrk="0" hangingPunct="1">
              <a:lnSpc>
                <a:spcPct val="80000"/>
              </a:lnSpc>
              <a:spcBef>
                <a:spcPts val="0"/>
              </a:spcBef>
              <a:spcAft>
                <a:spcPts val="1200"/>
              </a:spcAft>
              <a:buFont typeface="Arial" panose="020B0604020202020204" pitchFamily="34" charset="0"/>
              <a:buNone/>
              <a:defRPr sz="1800" kern="1200">
                <a:solidFill>
                  <a:schemeClr val="tx1"/>
                </a:solidFill>
                <a:latin typeface="Futura PT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NL" dirty="0"/>
              <a:t>Informatie te vinden in welkomstmail</a:t>
            </a:r>
          </a:p>
          <a:p>
            <a:pPr marL="971550" lvl="1" indent="-285750">
              <a:buFont typeface="Courier New" panose="02070309020205020404" pitchFamily="49" charset="0"/>
              <a:buChar char="o"/>
            </a:pPr>
            <a:r>
              <a:rPr lang="nl-NL" sz="1600" dirty="0"/>
              <a:t>2 augustus</a:t>
            </a:r>
          </a:p>
          <a:p>
            <a:pPr marL="971550" lvl="1" indent="-285750">
              <a:buFont typeface="Courier New" panose="02070309020205020404" pitchFamily="49" charset="0"/>
              <a:buChar char="o"/>
            </a:pPr>
            <a:r>
              <a:rPr lang="nl-NL" sz="1600" dirty="0"/>
              <a:t>16 augustus</a:t>
            </a:r>
          </a:p>
          <a:p>
            <a:pPr marL="971550" lvl="1" indent="-285750">
              <a:buFont typeface="Courier New" panose="02070309020205020404" pitchFamily="49" charset="0"/>
              <a:buChar char="o"/>
            </a:pPr>
            <a:r>
              <a:rPr lang="nl-NL" sz="1600" dirty="0"/>
              <a:t>18 augustus</a:t>
            </a:r>
          </a:p>
          <a:p>
            <a:pPr marL="971550" lvl="1" indent="-285750">
              <a:buFont typeface="Courier New" panose="02070309020205020404" pitchFamily="49" charset="0"/>
              <a:buChar char="o"/>
            </a:pPr>
            <a:r>
              <a:rPr lang="nl-NL" sz="1600" dirty="0"/>
              <a:t>6 september</a:t>
            </a:r>
            <a:endParaRPr lang="nl-BE" sz="1600" dirty="0"/>
          </a:p>
        </p:txBody>
      </p:sp>
      <p:pic>
        <p:nvPicPr>
          <p:cNvPr id="12" name="Afbeelding 11" descr="Afbeelding met patroon, plein, kunst, Symmetrie&#10;&#10;Automatisch gegenereerde beschrijving">
            <a:extLst>
              <a:ext uri="{FF2B5EF4-FFF2-40B4-BE49-F238E27FC236}">
                <a16:creationId xmlns:a16="http://schemas.microsoft.com/office/drawing/2014/main" id="{0C04D7A6-88D4-E7EA-3661-4F7B2A83B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561" y="3289369"/>
            <a:ext cx="3273552" cy="3273552"/>
          </a:xfrm>
          <a:prstGeom prst="rect">
            <a:avLst/>
          </a:prstGeom>
        </p:spPr>
      </p:pic>
    </p:spTree>
    <p:extLst>
      <p:ext uri="{BB962C8B-B14F-4D97-AF65-F5344CB8AC3E}">
        <p14:creationId xmlns:p14="http://schemas.microsoft.com/office/powerpoint/2010/main" val="260421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BE" dirty="0"/>
              <a:t>Agenda</a:t>
            </a:r>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BE" dirty="0"/>
              <a:t>Kick-Off</a:t>
            </a:r>
          </a:p>
        </p:txBody>
      </p:sp>
      <p:sp>
        <p:nvSpPr>
          <p:cNvPr id="4" name="Tijdelijke aanduiding voor tekst 3">
            <a:extLst>
              <a:ext uri="{FF2B5EF4-FFF2-40B4-BE49-F238E27FC236}">
                <a16:creationId xmlns:a16="http://schemas.microsoft.com/office/drawing/2014/main" id="{1318FF4F-883B-445F-5E87-2ED8B0E68C05}"/>
              </a:ext>
            </a:extLst>
          </p:cNvPr>
          <p:cNvSpPr>
            <a:spLocks noGrp="1"/>
          </p:cNvSpPr>
          <p:nvPr>
            <p:ph type="body" sz="quarter" idx="15"/>
          </p:nvPr>
        </p:nvSpPr>
        <p:spPr>
          <a:xfrm>
            <a:off x="350044" y="1421439"/>
            <a:ext cx="11491912" cy="4170363"/>
          </a:xfrm>
        </p:spPr>
        <p:txBody>
          <a:bodyPr/>
          <a:lstStyle/>
          <a:p>
            <a:pPr marL="342900" indent="-342900">
              <a:lnSpc>
                <a:spcPct val="107000"/>
              </a:lnSpc>
              <a:spcAft>
                <a:spcPts val="800"/>
              </a:spcAft>
              <a:buFont typeface="+mj-lt"/>
              <a:buAutoNum type="arabicPeriod"/>
            </a:pPr>
            <a:r>
              <a:rPr lang="nl-NL" sz="1600" dirty="0"/>
              <a:t>Rol regionale &amp; provinciale werking binnen OH Leuven</a:t>
            </a:r>
          </a:p>
          <a:p>
            <a:pPr marL="342900" indent="-342900">
              <a:lnSpc>
                <a:spcPct val="107000"/>
              </a:lnSpc>
              <a:spcAft>
                <a:spcPts val="800"/>
              </a:spcAft>
              <a:buFont typeface="+mj-lt"/>
              <a:buAutoNum type="arabicPeriod"/>
            </a:pPr>
            <a:r>
              <a:rPr lang="nl-NL" sz="1600" dirty="0" err="1"/>
              <a:t>Multiskills</a:t>
            </a:r>
            <a:r>
              <a:rPr lang="nl-NL" sz="1600" dirty="0"/>
              <a:t> en bewegingsarmoede</a:t>
            </a:r>
          </a:p>
          <a:p>
            <a:pPr marL="342900" indent="-342900">
              <a:lnSpc>
                <a:spcPct val="107000"/>
              </a:lnSpc>
              <a:spcAft>
                <a:spcPts val="800"/>
              </a:spcAft>
              <a:buFont typeface="+mj-lt"/>
              <a:buAutoNum type="arabicPeriod"/>
            </a:pPr>
            <a:r>
              <a:rPr lang="nl-NL" sz="1600" dirty="0">
                <a:latin typeface="+mn-lt"/>
              </a:rPr>
              <a:t>Operationeel Sportief</a:t>
            </a:r>
          </a:p>
          <a:p>
            <a:pPr marL="1028700" lvl="1" indent="-342900">
              <a:lnSpc>
                <a:spcPct val="107000"/>
              </a:lnSpc>
              <a:spcAft>
                <a:spcPts val="800"/>
              </a:spcAft>
              <a:buFont typeface="Courier New" panose="02070309020205020404" pitchFamily="49" charset="0"/>
              <a:buChar char="o"/>
            </a:pPr>
            <a:r>
              <a:rPr lang="nl-NL" sz="1600" dirty="0"/>
              <a:t>Events</a:t>
            </a:r>
            <a:endParaRPr lang="nl-NL" sz="1600" dirty="0">
              <a:latin typeface="+mn-lt"/>
            </a:endParaRPr>
          </a:p>
          <a:p>
            <a:pPr marL="342900" indent="-342900">
              <a:lnSpc>
                <a:spcPct val="107000"/>
              </a:lnSpc>
              <a:spcAft>
                <a:spcPts val="800"/>
              </a:spcAft>
              <a:buFont typeface="+mj-lt"/>
              <a:buAutoNum type="arabicPeriod"/>
            </a:pPr>
            <a:r>
              <a:rPr lang="nl-NL" sz="1600" dirty="0">
                <a:latin typeface="+mn-lt"/>
              </a:rPr>
              <a:t>Operationeel Extra-Sportief</a:t>
            </a:r>
          </a:p>
          <a:p>
            <a:pPr marL="1028700" lvl="1" indent="-342900">
              <a:lnSpc>
                <a:spcPct val="107000"/>
              </a:lnSpc>
              <a:spcAft>
                <a:spcPts val="800"/>
              </a:spcAft>
              <a:buFont typeface="Courier New" panose="02070309020205020404" pitchFamily="49" charset="0"/>
              <a:buChar char="o"/>
            </a:pPr>
            <a:r>
              <a:rPr lang="nl-NL" sz="1600" dirty="0"/>
              <a:t>Ongevallenprocedure</a:t>
            </a:r>
          </a:p>
          <a:p>
            <a:pPr marL="1028700" lvl="1" indent="-342900">
              <a:lnSpc>
                <a:spcPct val="107000"/>
              </a:lnSpc>
              <a:spcAft>
                <a:spcPts val="800"/>
              </a:spcAft>
              <a:buFont typeface="Courier New" panose="02070309020205020404" pitchFamily="49" charset="0"/>
              <a:buChar char="o"/>
            </a:pPr>
            <a:r>
              <a:rPr lang="nl-NL" sz="1600" dirty="0">
                <a:latin typeface="+mn-lt"/>
              </a:rPr>
              <a:t>Lidgeld + kledij</a:t>
            </a:r>
          </a:p>
          <a:p>
            <a:pPr marL="1028700" lvl="1" indent="-342900">
              <a:lnSpc>
                <a:spcPct val="107000"/>
              </a:lnSpc>
              <a:spcAft>
                <a:spcPts val="800"/>
              </a:spcAft>
              <a:buFont typeface="Courier New" panose="02070309020205020404" pitchFamily="49" charset="0"/>
              <a:buChar char="o"/>
            </a:pPr>
            <a:r>
              <a:rPr lang="nl-NL" sz="1600" dirty="0" err="1"/>
              <a:t>Ticketing</a:t>
            </a:r>
            <a:endParaRPr lang="nl-NL" sz="1600" dirty="0">
              <a:latin typeface="+mn-lt"/>
            </a:endParaRPr>
          </a:p>
          <a:p>
            <a:pPr marL="342900" indent="-342900">
              <a:lnSpc>
                <a:spcPct val="107000"/>
              </a:lnSpc>
              <a:spcAft>
                <a:spcPts val="800"/>
              </a:spcAft>
              <a:buFont typeface="+mj-lt"/>
              <a:buAutoNum type="arabicPeriod"/>
            </a:pPr>
            <a:r>
              <a:rPr lang="nl-NL" sz="1600" dirty="0">
                <a:latin typeface="+mn-lt"/>
              </a:rPr>
              <a:t>Sportieve nieuwigheden</a:t>
            </a:r>
          </a:p>
          <a:p>
            <a:pPr marL="1028700" lvl="1" indent="-342900">
              <a:lnSpc>
                <a:spcPct val="107000"/>
              </a:lnSpc>
              <a:spcAft>
                <a:spcPts val="800"/>
              </a:spcAft>
              <a:buFont typeface="Courier New" panose="02070309020205020404" pitchFamily="49" charset="0"/>
              <a:buChar char="o"/>
            </a:pPr>
            <a:r>
              <a:rPr lang="nl-NL" sz="1600" dirty="0"/>
              <a:t>Weekschema &amp; Jaarplanning</a:t>
            </a:r>
          </a:p>
          <a:p>
            <a:pPr marL="1028700" lvl="1" indent="-342900">
              <a:lnSpc>
                <a:spcPct val="107000"/>
              </a:lnSpc>
              <a:spcAft>
                <a:spcPts val="800"/>
              </a:spcAft>
              <a:buFont typeface="Courier New" panose="02070309020205020404" pitchFamily="49" charset="0"/>
              <a:buChar char="o"/>
            </a:pPr>
            <a:r>
              <a:rPr lang="nl-NL" sz="1600" dirty="0">
                <a:latin typeface="+mn-lt"/>
              </a:rPr>
              <a:t>Doelstelling</a:t>
            </a:r>
          </a:p>
          <a:p>
            <a:pPr marL="342900" indent="-342900">
              <a:lnSpc>
                <a:spcPct val="107000"/>
              </a:lnSpc>
              <a:spcAft>
                <a:spcPts val="800"/>
              </a:spcAft>
              <a:buFont typeface="+mj-lt"/>
              <a:buAutoNum type="arabicPeriod"/>
            </a:pPr>
            <a:r>
              <a:rPr lang="nl-NL" sz="1600" dirty="0">
                <a:latin typeface="+mn-lt"/>
              </a:rPr>
              <a:t>Varia</a:t>
            </a:r>
          </a:p>
          <a:p>
            <a:pPr marL="342900" indent="-342900">
              <a:lnSpc>
                <a:spcPct val="107000"/>
              </a:lnSpc>
              <a:spcAft>
                <a:spcPts val="800"/>
              </a:spcAft>
              <a:buFont typeface="+mj-lt"/>
              <a:buAutoNum type="arabicPeriod"/>
            </a:pPr>
            <a:r>
              <a:rPr lang="nl-NL" sz="1600" dirty="0">
                <a:latin typeface="+mn-lt"/>
              </a:rPr>
              <a:t>Meet </a:t>
            </a:r>
            <a:r>
              <a:rPr lang="nl-NL" sz="1600" dirty="0" err="1">
                <a:latin typeface="+mn-lt"/>
              </a:rPr>
              <a:t>the</a:t>
            </a:r>
            <a:r>
              <a:rPr lang="nl-NL" sz="1600" dirty="0">
                <a:latin typeface="+mn-lt"/>
              </a:rPr>
              <a:t> coach</a:t>
            </a:r>
            <a:endParaRPr lang="nl-NL" sz="1600" dirty="0"/>
          </a:p>
          <a:p>
            <a:pPr marL="342900" indent="-342900">
              <a:lnSpc>
                <a:spcPct val="107000"/>
              </a:lnSpc>
              <a:spcAft>
                <a:spcPts val="800"/>
              </a:spcAft>
              <a:buFont typeface="+mj-lt"/>
              <a:buAutoNum type="arabicPeriod"/>
            </a:pPr>
            <a:endParaRPr lang="nl-NL" sz="1400" dirty="0"/>
          </a:p>
          <a:p>
            <a:pPr marL="342900" indent="-342900">
              <a:lnSpc>
                <a:spcPct val="107000"/>
              </a:lnSpc>
              <a:spcAft>
                <a:spcPts val="800"/>
              </a:spcAft>
              <a:buFont typeface="+mj-lt"/>
              <a:buAutoNum type="arabicPeriod"/>
            </a:pPr>
            <a:endParaRPr lang="nl-BE" sz="1400" dirty="0"/>
          </a:p>
        </p:txBody>
      </p:sp>
    </p:spTree>
    <p:extLst>
      <p:ext uri="{BB962C8B-B14F-4D97-AF65-F5344CB8AC3E}">
        <p14:creationId xmlns:p14="http://schemas.microsoft.com/office/powerpoint/2010/main" val="3218975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FF187A5-1CC4-47EC-1A67-BF502E9EA514}"/>
              </a:ext>
            </a:extLst>
          </p:cNvPr>
          <p:cNvSpPr>
            <a:spLocks noGrp="1"/>
          </p:cNvSpPr>
          <p:nvPr>
            <p:ph type="body" sz="quarter" idx="17"/>
          </p:nvPr>
        </p:nvSpPr>
        <p:spPr/>
        <p:txBody>
          <a:bodyPr/>
          <a:lstStyle/>
          <a:p>
            <a:endParaRPr lang="nl-BE"/>
          </a:p>
        </p:txBody>
      </p:sp>
      <p:sp>
        <p:nvSpPr>
          <p:cNvPr id="4" name="Tijdelijke aanduiding voor tekst 3">
            <a:extLst>
              <a:ext uri="{FF2B5EF4-FFF2-40B4-BE49-F238E27FC236}">
                <a16:creationId xmlns:a16="http://schemas.microsoft.com/office/drawing/2014/main" id="{24244DB7-07D0-DF3E-D9D7-445463FF4F1B}"/>
              </a:ext>
            </a:extLst>
          </p:cNvPr>
          <p:cNvSpPr>
            <a:spLocks noGrp="1"/>
          </p:cNvSpPr>
          <p:nvPr>
            <p:ph type="body" sz="quarter" idx="16"/>
          </p:nvPr>
        </p:nvSpPr>
        <p:spPr/>
        <p:txBody>
          <a:bodyPr/>
          <a:lstStyle/>
          <a:p>
            <a:r>
              <a:rPr lang="nl-NL" dirty="0"/>
              <a:t>Procedure</a:t>
            </a:r>
            <a:endParaRPr lang="nl-BE" dirty="0"/>
          </a:p>
        </p:txBody>
      </p:sp>
      <p:sp>
        <p:nvSpPr>
          <p:cNvPr id="3" name="Tijdelijke aanduiding voor tekst 2">
            <a:extLst>
              <a:ext uri="{FF2B5EF4-FFF2-40B4-BE49-F238E27FC236}">
                <a16:creationId xmlns:a16="http://schemas.microsoft.com/office/drawing/2014/main" id="{6394D4F0-0420-D8D1-FEAC-3AEA8022C45F}"/>
              </a:ext>
            </a:extLst>
          </p:cNvPr>
          <p:cNvSpPr>
            <a:spLocks noGrp="1"/>
          </p:cNvSpPr>
          <p:nvPr>
            <p:ph type="body" sz="quarter" idx="15"/>
          </p:nvPr>
        </p:nvSpPr>
        <p:spPr/>
        <p:txBody>
          <a:bodyPr/>
          <a:lstStyle/>
          <a:p>
            <a:r>
              <a:rPr lang="nl-NL" dirty="0" err="1"/>
              <a:t>Ticketing</a:t>
            </a:r>
            <a:endParaRPr lang="nl-BE" dirty="0"/>
          </a:p>
        </p:txBody>
      </p:sp>
    </p:spTree>
    <p:extLst>
      <p:ext uri="{BB962C8B-B14F-4D97-AF65-F5344CB8AC3E}">
        <p14:creationId xmlns:p14="http://schemas.microsoft.com/office/powerpoint/2010/main" val="3186786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76577-EE8E-A4AE-F873-A3E8409AA6E6}"/>
              </a:ext>
            </a:extLst>
          </p:cNvPr>
          <p:cNvSpPr>
            <a:spLocks noGrp="1"/>
          </p:cNvSpPr>
          <p:nvPr>
            <p:ph type="body" sz="quarter" idx="10"/>
          </p:nvPr>
        </p:nvSpPr>
        <p:spPr/>
        <p:txBody>
          <a:bodyPr lIns="91440" tIns="45720" rIns="91440" bIns="45720" anchor="b"/>
          <a:lstStyle/>
          <a:p>
            <a:r>
              <a:rPr lang="en-US" dirty="0">
                <a:latin typeface="Futura PT Bold"/>
                <a:cs typeface="Arial"/>
              </a:rPr>
              <a:t>ticketing</a:t>
            </a:r>
            <a:endParaRPr lang="en-US" dirty="0"/>
          </a:p>
        </p:txBody>
      </p:sp>
      <p:sp>
        <p:nvSpPr>
          <p:cNvPr id="3" name="Text Placeholder 2">
            <a:extLst>
              <a:ext uri="{FF2B5EF4-FFF2-40B4-BE49-F238E27FC236}">
                <a16:creationId xmlns:a16="http://schemas.microsoft.com/office/drawing/2014/main" id="{72DF2875-C506-1169-5725-E0F4F375FA38}"/>
              </a:ext>
            </a:extLst>
          </p:cNvPr>
          <p:cNvSpPr>
            <a:spLocks noGrp="1"/>
          </p:cNvSpPr>
          <p:nvPr>
            <p:ph type="body" sz="quarter" idx="11"/>
          </p:nvPr>
        </p:nvSpPr>
        <p:spPr/>
        <p:txBody>
          <a:bodyPr lIns="91440" tIns="45720" rIns="91440" bIns="45720" anchor="t"/>
          <a:lstStyle/>
          <a:p>
            <a:r>
              <a:rPr lang="en-US" dirty="0" err="1">
                <a:latin typeface="Futura PT Light"/>
                <a:cs typeface="Calibri Light"/>
              </a:rPr>
              <a:t>Ticketflow</a:t>
            </a:r>
            <a:r>
              <a:rPr lang="en-US" dirty="0">
                <a:latin typeface="Futura PT Light"/>
                <a:cs typeface="Calibri Light"/>
              </a:rPr>
              <a:t> academy </a:t>
            </a:r>
            <a:r>
              <a:rPr lang="en-US" dirty="0" err="1">
                <a:latin typeface="Futura PT Light"/>
                <a:cs typeface="Calibri Light"/>
              </a:rPr>
              <a:t>seizoen</a:t>
            </a:r>
            <a:r>
              <a:rPr lang="en-US" dirty="0">
                <a:latin typeface="Futura PT Light"/>
                <a:cs typeface="Calibri Light"/>
              </a:rPr>
              <a:t> 2023-2024</a:t>
            </a:r>
            <a:endParaRPr lang="en-US" dirty="0"/>
          </a:p>
        </p:txBody>
      </p:sp>
      <p:sp>
        <p:nvSpPr>
          <p:cNvPr id="4" name="Text Placeholder 3">
            <a:extLst>
              <a:ext uri="{FF2B5EF4-FFF2-40B4-BE49-F238E27FC236}">
                <a16:creationId xmlns:a16="http://schemas.microsoft.com/office/drawing/2014/main" id="{7B78BE58-383C-5E6D-1626-5087B5DEEE5F}"/>
              </a:ext>
            </a:extLst>
          </p:cNvPr>
          <p:cNvSpPr>
            <a:spLocks noGrp="1"/>
          </p:cNvSpPr>
          <p:nvPr>
            <p:ph type="body" sz="quarter" idx="15"/>
          </p:nvPr>
        </p:nvSpPr>
        <p:spPr>
          <a:xfrm>
            <a:off x="353902" y="1533837"/>
            <a:ext cx="11491912" cy="4170363"/>
          </a:xfrm>
        </p:spPr>
        <p:txBody>
          <a:bodyPr lIns="91440" tIns="45720" rIns="91440" bIns="45720" anchor="t"/>
          <a:lstStyle/>
          <a:p>
            <a:pPr>
              <a:lnSpc>
                <a:spcPct val="100000"/>
              </a:lnSpc>
            </a:pPr>
            <a:r>
              <a:rPr lang="en-US" sz="2000" b="1" dirty="0" err="1">
                <a:latin typeface="Futura PT Light"/>
              </a:rPr>
              <a:t>Nieuwe</a:t>
            </a:r>
            <a:r>
              <a:rPr lang="en-US" sz="2000" b="1" dirty="0">
                <a:latin typeface="Futura PT Light"/>
              </a:rPr>
              <a:t> </a:t>
            </a:r>
            <a:r>
              <a:rPr lang="en-US" sz="2000" b="1" dirty="0" err="1">
                <a:latin typeface="Futura PT Light"/>
              </a:rPr>
              <a:t>ticketflow</a:t>
            </a:r>
            <a:endParaRPr lang="en-US" sz="2000" b="1" dirty="0">
              <a:latin typeface="Futura PT Light"/>
            </a:endParaRPr>
          </a:p>
          <a:p>
            <a:pPr>
              <a:lnSpc>
                <a:spcPct val="100000"/>
              </a:lnSpc>
            </a:pPr>
            <a:endParaRPr lang="en-US" sz="2000" b="1" dirty="0">
              <a:latin typeface="Futura PT Light"/>
            </a:endParaRPr>
          </a:p>
          <a:p>
            <a:pPr>
              <a:lnSpc>
                <a:spcPct val="100000"/>
              </a:lnSpc>
            </a:pPr>
            <a:endParaRPr lang="en-US" b="1" dirty="0"/>
          </a:p>
          <a:p>
            <a:pPr>
              <a:lnSpc>
                <a:spcPct val="100000"/>
              </a:lnSpc>
            </a:pPr>
            <a:endParaRPr lang="en-US" sz="2000" dirty="0">
              <a:latin typeface="Futura PT Light"/>
            </a:endParaRPr>
          </a:p>
          <a:p>
            <a:pPr>
              <a:lnSpc>
                <a:spcPct val="100000"/>
              </a:lnSpc>
            </a:pPr>
            <a:endParaRPr lang="en-US" sz="2000" dirty="0"/>
          </a:p>
          <a:p>
            <a:pPr>
              <a:lnSpc>
                <a:spcPct val="100000"/>
              </a:lnSpc>
            </a:pPr>
            <a:endParaRPr lang="en-US" dirty="0">
              <a:latin typeface="Futura PT Light"/>
            </a:endParaRPr>
          </a:p>
          <a:p>
            <a:endParaRPr lang="en-US" dirty="0"/>
          </a:p>
        </p:txBody>
      </p:sp>
      <p:pic>
        <p:nvPicPr>
          <p:cNvPr id="1028" name="Picture 4" descr="Jotform Brand Assets – Form Builder Logos and More">
            <a:extLst>
              <a:ext uri="{FF2B5EF4-FFF2-40B4-BE49-F238E27FC236}">
                <a16:creationId xmlns:a16="http://schemas.microsoft.com/office/drawing/2014/main" id="{4D088CAB-C737-6F5A-39A4-01356A40F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49" y="2327382"/>
            <a:ext cx="6317412" cy="3158706"/>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Afbeelding met maan, nacht&#10;&#10;Automatisch gegenereerde beschrijving">
            <a:extLst>
              <a:ext uri="{FF2B5EF4-FFF2-40B4-BE49-F238E27FC236}">
                <a16:creationId xmlns:a16="http://schemas.microsoft.com/office/drawing/2014/main" id="{4E0D2799-922D-8CAE-E2B6-37298FF7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792" y="2545975"/>
            <a:ext cx="5226868" cy="2940113"/>
          </a:xfrm>
          <a:prstGeom prst="rect">
            <a:avLst/>
          </a:prstGeom>
        </p:spPr>
      </p:pic>
      <p:pic>
        <p:nvPicPr>
          <p:cNvPr id="17" name="Graphic 16" descr="Badge kruis silhouet">
            <a:extLst>
              <a:ext uri="{FF2B5EF4-FFF2-40B4-BE49-F238E27FC236}">
                <a16:creationId xmlns:a16="http://schemas.microsoft.com/office/drawing/2014/main" id="{8DDF3A20-C8EF-A840-2350-25A1CC8F9C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0867" y="2451746"/>
            <a:ext cx="2909978" cy="2909978"/>
          </a:xfrm>
          <a:prstGeom prst="rect">
            <a:avLst/>
          </a:prstGeom>
        </p:spPr>
      </p:pic>
      <p:pic>
        <p:nvPicPr>
          <p:cNvPr id="19" name="Graphic 18" descr="Badge Tick1 silhouet">
            <a:extLst>
              <a:ext uri="{FF2B5EF4-FFF2-40B4-BE49-F238E27FC236}">
                <a16:creationId xmlns:a16="http://schemas.microsoft.com/office/drawing/2014/main" id="{18BDB53A-B4C8-3951-28E2-22632F6852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1155" y="2414185"/>
            <a:ext cx="2909978" cy="2909978"/>
          </a:xfrm>
          <a:prstGeom prst="rect">
            <a:avLst/>
          </a:prstGeom>
        </p:spPr>
      </p:pic>
    </p:spTree>
    <p:extLst>
      <p:ext uri="{BB962C8B-B14F-4D97-AF65-F5344CB8AC3E}">
        <p14:creationId xmlns:p14="http://schemas.microsoft.com/office/powerpoint/2010/main" val="1761316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76577-EE8E-A4AE-F873-A3E8409AA6E6}"/>
              </a:ext>
            </a:extLst>
          </p:cNvPr>
          <p:cNvSpPr>
            <a:spLocks noGrp="1"/>
          </p:cNvSpPr>
          <p:nvPr>
            <p:ph type="body" sz="quarter" idx="10"/>
          </p:nvPr>
        </p:nvSpPr>
        <p:spPr/>
        <p:txBody>
          <a:bodyPr lIns="91440" tIns="45720" rIns="91440" bIns="45720" anchor="b"/>
          <a:lstStyle/>
          <a:p>
            <a:r>
              <a:rPr lang="en-US" dirty="0">
                <a:latin typeface="Futura PT Bold"/>
                <a:cs typeface="Arial"/>
              </a:rPr>
              <a:t>ticketing</a:t>
            </a:r>
            <a:endParaRPr lang="en-US" dirty="0"/>
          </a:p>
        </p:txBody>
      </p:sp>
      <p:sp>
        <p:nvSpPr>
          <p:cNvPr id="3" name="Text Placeholder 2">
            <a:extLst>
              <a:ext uri="{FF2B5EF4-FFF2-40B4-BE49-F238E27FC236}">
                <a16:creationId xmlns:a16="http://schemas.microsoft.com/office/drawing/2014/main" id="{72DF2875-C506-1169-5725-E0F4F375FA38}"/>
              </a:ext>
            </a:extLst>
          </p:cNvPr>
          <p:cNvSpPr>
            <a:spLocks noGrp="1"/>
          </p:cNvSpPr>
          <p:nvPr>
            <p:ph type="body" sz="quarter" idx="11"/>
          </p:nvPr>
        </p:nvSpPr>
        <p:spPr/>
        <p:txBody>
          <a:bodyPr lIns="91440" tIns="45720" rIns="91440" bIns="45720" anchor="t"/>
          <a:lstStyle/>
          <a:p>
            <a:r>
              <a:rPr lang="en-US" dirty="0" err="1">
                <a:latin typeface="Futura PT Light"/>
                <a:cs typeface="Calibri Light"/>
              </a:rPr>
              <a:t>Ticketflow</a:t>
            </a:r>
            <a:r>
              <a:rPr lang="en-US" dirty="0">
                <a:latin typeface="Futura PT Light"/>
                <a:cs typeface="Calibri Light"/>
              </a:rPr>
              <a:t> academy </a:t>
            </a:r>
            <a:r>
              <a:rPr lang="en-US" dirty="0" err="1">
                <a:latin typeface="Futura PT Light"/>
                <a:cs typeface="Calibri Light"/>
              </a:rPr>
              <a:t>seizoen</a:t>
            </a:r>
            <a:r>
              <a:rPr lang="en-US" dirty="0">
                <a:latin typeface="Futura PT Light"/>
                <a:cs typeface="Calibri Light"/>
              </a:rPr>
              <a:t> 2023-2024</a:t>
            </a:r>
            <a:endParaRPr lang="en-US" dirty="0"/>
          </a:p>
        </p:txBody>
      </p:sp>
      <p:sp>
        <p:nvSpPr>
          <p:cNvPr id="4" name="Text Placeholder 3">
            <a:extLst>
              <a:ext uri="{FF2B5EF4-FFF2-40B4-BE49-F238E27FC236}">
                <a16:creationId xmlns:a16="http://schemas.microsoft.com/office/drawing/2014/main" id="{7B78BE58-383C-5E6D-1626-5087B5DEEE5F}"/>
              </a:ext>
            </a:extLst>
          </p:cNvPr>
          <p:cNvSpPr>
            <a:spLocks noGrp="1"/>
          </p:cNvSpPr>
          <p:nvPr>
            <p:ph type="body" sz="quarter" idx="15"/>
          </p:nvPr>
        </p:nvSpPr>
        <p:spPr>
          <a:xfrm>
            <a:off x="353902" y="1533837"/>
            <a:ext cx="11491912" cy="4170363"/>
          </a:xfrm>
        </p:spPr>
        <p:txBody>
          <a:bodyPr lIns="91440" tIns="45720" rIns="91440" bIns="45720" anchor="t"/>
          <a:lstStyle/>
          <a:p>
            <a:pPr>
              <a:lnSpc>
                <a:spcPct val="100000"/>
              </a:lnSpc>
            </a:pPr>
            <a:r>
              <a:rPr lang="en-US" sz="2000" b="1" dirty="0" err="1">
                <a:latin typeface="Futura PT Light"/>
              </a:rPr>
              <a:t>Waarom</a:t>
            </a:r>
            <a:r>
              <a:rPr lang="en-US" sz="2000" b="1" dirty="0">
                <a:latin typeface="Futura PT Light"/>
              </a:rPr>
              <a:t> </a:t>
            </a:r>
            <a:r>
              <a:rPr lang="en-US" sz="2000" b="1" dirty="0" err="1">
                <a:latin typeface="Futura PT Light"/>
              </a:rPr>
              <a:t>Roboticket</a:t>
            </a:r>
            <a:r>
              <a:rPr lang="en-US" sz="2000" b="1" dirty="0">
                <a:latin typeface="Futura PT Light"/>
              </a:rPr>
              <a:t>?</a:t>
            </a:r>
          </a:p>
          <a:p>
            <a:pPr>
              <a:lnSpc>
                <a:spcPct val="100000"/>
              </a:lnSpc>
            </a:pPr>
            <a:endParaRPr lang="en-US" sz="2000" b="1" dirty="0">
              <a:latin typeface="Futura PT Light"/>
            </a:endParaRPr>
          </a:p>
          <a:p>
            <a:pPr marL="342900" indent="-342900">
              <a:lnSpc>
                <a:spcPct val="100000"/>
              </a:lnSpc>
              <a:buFont typeface="Wingdings" panose="05000000000000000000" pitchFamily="2" charset="2"/>
              <a:buChar char="ü"/>
            </a:pPr>
            <a:r>
              <a:rPr lang="en-US" sz="2000" dirty="0" err="1">
                <a:latin typeface="Futura PT Light"/>
              </a:rPr>
              <a:t>Zelf</a:t>
            </a:r>
            <a:r>
              <a:rPr lang="en-US" sz="2000" dirty="0">
                <a:latin typeface="Futura PT Light"/>
              </a:rPr>
              <a:t> </a:t>
            </a:r>
            <a:r>
              <a:rPr lang="en-US" sz="2000" dirty="0" err="1">
                <a:latin typeface="Futura PT Light"/>
              </a:rPr>
              <a:t>kiezen</a:t>
            </a:r>
            <a:r>
              <a:rPr lang="en-US" sz="2000" dirty="0">
                <a:latin typeface="Futura PT Light"/>
              </a:rPr>
              <a:t> </a:t>
            </a:r>
            <a:r>
              <a:rPr lang="en-US" sz="2000" dirty="0" err="1">
                <a:latin typeface="Futura PT Light"/>
              </a:rPr>
              <a:t>waar</a:t>
            </a:r>
            <a:r>
              <a:rPr lang="en-US" sz="2000" dirty="0">
                <a:latin typeface="Futura PT Light"/>
              </a:rPr>
              <a:t> je zit</a:t>
            </a:r>
          </a:p>
          <a:p>
            <a:pPr marL="342900" indent="-342900">
              <a:lnSpc>
                <a:spcPct val="100000"/>
              </a:lnSpc>
              <a:buFont typeface="Wingdings" panose="05000000000000000000" pitchFamily="2" charset="2"/>
              <a:buChar char="ü"/>
            </a:pPr>
            <a:r>
              <a:rPr lang="en-US" sz="2000" dirty="0">
                <a:latin typeface="Futura PT Light"/>
              </a:rPr>
              <a:t>Tickets direct in je mailbox/</a:t>
            </a:r>
            <a:r>
              <a:rPr lang="en-US" sz="2000" dirty="0" err="1">
                <a:latin typeface="Futura PT Light"/>
              </a:rPr>
              <a:t>ticketingaccount</a:t>
            </a:r>
            <a:endParaRPr lang="en-US" sz="2000" dirty="0">
              <a:latin typeface="Futura PT Light"/>
            </a:endParaRPr>
          </a:p>
          <a:p>
            <a:pPr marL="342900" indent="-342900">
              <a:lnSpc>
                <a:spcPct val="100000"/>
              </a:lnSpc>
              <a:buFont typeface="Wingdings" panose="05000000000000000000" pitchFamily="2" charset="2"/>
              <a:buChar char="ü"/>
            </a:pPr>
            <a:r>
              <a:rPr lang="en-US" sz="2000" dirty="0" err="1">
                <a:latin typeface="Futura PT Light"/>
              </a:rPr>
              <a:t>Mogelijkheid</a:t>
            </a:r>
            <a:r>
              <a:rPr lang="en-US" sz="2000" dirty="0">
                <a:latin typeface="Futura PT Light"/>
              </a:rPr>
              <a:t> om </a:t>
            </a:r>
            <a:r>
              <a:rPr lang="en-US" sz="2000" dirty="0" err="1">
                <a:latin typeface="Futura PT Light"/>
              </a:rPr>
              <a:t>voor</a:t>
            </a:r>
            <a:r>
              <a:rPr lang="en-US" sz="2000" dirty="0">
                <a:latin typeface="Futura PT Light"/>
              </a:rPr>
              <a:t> alle </a:t>
            </a:r>
            <a:r>
              <a:rPr lang="en-US" sz="2000" dirty="0" err="1">
                <a:latin typeface="Futura PT Light"/>
              </a:rPr>
              <a:t>beschikbare</a:t>
            </a:r>
            <a:r>
              <a:rPr lang="en-US" sz="2000" dirty="0">
                <a:latin typeface="Futura PT Light"/>
              </a:rPr>
              <a:t> </a:t>
            </a:r>
            <a:r>
              <a:rPr lang="en-US" sz="2000" dirty="0" err="1">
                <a:latin typeface="Futura PT Light"/>
              </a:rPr>
              <a:t>wedstrijden</a:t>
            </a:r>
            <a:r>
              <a:rPr lang="en-US" sz="2000" dirty="0">
                <a:latin typeface="Futura PT Light"/>
              </a:rPr>
              <a:t> tickets </a:t>
            </a:r>
            <a:r>
              <a:rPr lang="en-US" sz="2000" dirty="0" err="1">
                <a:latin typeface="Futura PT Light"/>
              </a:rPr>
              <a:t>aan</a:t>
            </a:r>
            <a:r>
              <a:rPr lang="en-US" sz="2000" dirty="0">
                <a:latin typeface="Futura PT Light"/>
              </a:rPr>
              <a:t> </a:t>
            </a:r>
            <a:r>
              <a:rPr lang="en-US" sz="2000" dirty="0" err="1">
                <a:latin typeface="Futura PT Light"/>
              </a:rPr>
              <a:t>te</a:t>
            </a:r>
            <a:r>
              <a:rPr lang="en-US" sz="2000" dirty="0">
                <a:latin typeface="Futura PT Light"/>
              </a:rPr>
              <a:t> </a:t>
            </a:r>
            <a:r>
              <a:rPr lang="en-US" sz="2000" dirty="0" err="1">
                <a:latin typeface="Futura PT Light"/>
              </a:rPr>
              <a:t>vragen</a:t>
            </a:r>
            <a:endParaRPr lang="en-US" sz="2000" dirty="0">
              <a:latin typeface="Futura PT Light"/>
            </a:endParaRPr>
          </a:p>
          <a:p>
            <a:pPr marL="342900" indent="-342900">
              <a:lnSpc>
                <a:spcPct val="100000"/>
              </a:lnSpc>
              <a:buFont typeface="Wingdings" panose="05000000000000000000" pitchFamily="2" charset="2"/>
              <a:buChar char="ü"/>
            </a:pPr>
            <a:endParaRPr lang="en-US" sz="2000" b="1" dirty="0">
              <a:latin typeface="Futura PT Light"/>
            </a:endParaRPr>
          </a:p>
          <a:p>
            <a:pPr>
              <a:lnSpc>
                <a:spcPct val="100000"/>
              </a:lnSpc>
            </a:pPr>
            <a:endParaRPr lang="en-US" sz="2000" b="1" dirty="0">
              <a:latin typeface="Futura PT Light"/>
            </a:endParaRPr>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sz="2000" dirty="0"/>
          </a:p>
          <a:p>
            <a:pPr>
              <a:lnSpc>
                <a:spcPct val="100000"/>
              </a:lnSpc>
            </a:pPr>
            <a:endParaRPr lang="en-US" dirty="0">
              <a:latin typeface="Futura PT Light"/>
            </a:endParaRPr>
          </a:p>
        </p:txBody>
      </p:sp>
    </p:spTree>
    <p:extLst>
      <p:ext uri="{BB962C8B-B14F-4D97-AF65-F5344CB8AC3E}">
        <p14:creationId xmlns:p14="http://schemas.microsoft.com/office/powerpoint/2010/main" val="1571337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76577-EE8E-A4AE-F873-A3E8409AA6E6}"/>
              </a:ext>
            </a:extLst>
          </p:cNvPr>
          <p:cNvSpPr>
            <a:spLocks noGrp="1"/>
          </p:cNvSpPr>
          <p:nvPr>
            <p:ph type="body" sz="quarter" idx="10"/>
          </p:nvPr>
        </p:nvSpPr>
        <p:spPr/>
        <p:txBody>
          <a:bodyPr lIns="91440" tIns="45720" rIns="91440" bIns="45720" anchor="b"/>
          <a:lstStyle/>
          <a:p>
            <a:r>
              <a:rPr lang="en-US" dirty="0">
                <a:latin typeface="Futura PT Bold"/>
                <a:cs typeface="Arial"/>
              </a:rPr>
              <a:t>ticketing</a:t>
            </a:r>
            <a:endParaRPr lang="en-US" dirty="0"/>
          </a:p>
        </p:txBody>
      </p:sp>
      <p:sp>
        <p:nvSpPr>
          <p:cNvPr id="3" name="Text Placeholder 2">
            <a:extLst>
              <a:ext uri="{FF2B5EF4-FFF2-40B4-BE49-F238E27FC236}">
                <a16:creationId xmlns:a16="http://schemas.microsoft.com/office/drawing/2014/main" id="{72DF2875-C506-1169-5725-E0F4F375FA38}"/>
              </a:ext>
            </a:extLst>
          </p:cNvPr>
          <p:cNvSpPr>
            <a:spLocks noGrp="1"/>
          </p:cNvSpPr>
          <p:nvPr>
            <p:ph type="body" sz="quarter" idx="11"/>
          </p:nvPr>
        </p:nvSpPr>
        <p:spPr/>
        <p:txBody>
          <a:bodyPr lIns="91440" tIns="45720" rIns="91440" bIns="45720" anchor="t"/>
          <a:lstStyle/>
          <a:p>
            <a:r>
              <a:rPr lang="en-US" dirty="0" err="1">
                <a:latin typeface="Futura PT Light"/>
                <a:cs typeface="Calibri Light"/>
              </a:rPr>
              <a:t>Ticketflow</a:t>
            </a:r>
            <a:r>
              <a:rPr lang="en-US" dirty="0">
                <a:latin typeface="Futura PT Light"/>
                <a:cs typeface="Calibri Light"/>
              </a:rPr>
              <a:t> academy </a:t>
            </a:r>
            <a:r>
              <a:rPr lang="en-US" dirty="0" err="1">
                <a:latin typeface="Futura PT Light"/>
                <a:cs typeface="Calibri Light"/>
              </a:rPr>
              <a:t>seizoen</a:t>
            </a:r>
            <a:r>
              <a:rPr lang="en-US" dirty="0">
                <a:latin typeface="Futura PT Light"/>
                <a:cs typeface="Calibri Light"/>
              </a:rPr>
              <a:t> 2023-2024</a:t>
            </a:r>
            <a:endParaRPr lang="en-US" dirty="0"/>
          </a:p>
        </p:txBody>
      </p:sp>
      <p:sp>
        <p:nvSpPr>
          <p:cNvPr id="4" name="Text Placeholder 3">
            <a:extLst>
              <a:ext uri="{FF2B5EF4-FFF2-40B4-BE49-F238E27FC236}">
                <a16:creationId xmlns:a16="http://schemas.microsoft.com/office/drawing/2014/main" id="{7B78BE58-383C-5E6D-1626-5087B5DEEE5F}"/>
              </a:ext>
            </a:extLst>
          </p:cNvPr>
          <p:cNvSpPr>
            <a:spLocks noGrp="1"/>
          </p:cNvSpPr>
          <p:nvPr>
            <p:ph type="body" sz="quarter" idx="15"/>
          </p:nvPr>
        </p:nvSpPr>
        <p:spPr>
          <a:xfrm>
            <a:off x="353902" y="1533837"/>
            <a:ext cx="11491912" cy="4170363"/>
          </a:xfrm>
        </p:spPr>
        <p:txBody>
          <a:bodyPr lIns="91440" tIns="45720" rIns="91440" bIns="45720" anchor="t"/>
          <a:lstStyle/>
          <a:p>
            <a:pPr>
              <a:lnSpc>
                <a:spcPct val="100000"/>
              </a:lnSpc>
            </a:pPr>
            <a:r>
              <a:rPr lang="en-US" sz="2000" b="1" dirty="0" err="1">
                <a:latin typeface="Futura PT Light"/>
              </a:rPr>
              <a:t>Instructievideo</a:t>
            </a:r>
            <a:endParaRPr lang="en-US" sz="2000" b="1" dirty="0">
              <a:latin typeface="Futura PT Light"/>
            </a:endParaRPr>
          </a:p>
          <a:p>
            <a:pPr>
              <a:lnSpc>
                <a:spcPct val="100000"/>
              </a:lnSpc>
            </a:pPr>
            <a:endParaRPr lang="en-US" sz="2000" b="1" dirty="0">
              <a:latin typeface="Futura PT Light"/>
            </a:endParaRPr>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sz="2000" dirty="0"/>
          </a:p>
          <a:p>
            <a:pPr>
              <a:lnSpc>
                <a:spcPct val="100000"/>
              </a:lnSpc>
            </a:pPr>
            <a:endParaRPr lang="en-US" dirty="0">
              <a:latin typeface="Futura PT Light"/>
            </a:endParaRPr>
          </a:p>
        </p:txBody>
      </p:sp>
      <p:pic>
        <p:nvPicPr>
          <p:cNvPr id="6" name="Graphic 5" descr="Presentatie met media silhouet">
            <a:hlinkClick r:id="rId3"/>
            <a:extLst>
              <a:ext uri="{FF2B5EF4-FFF2-40B4-BE49-F238E27FC236}">
                <a16:creationId xmlns:a16="http://schemas.microsoft.com/office/drawing/2014/main" id="{3AE17340-88E6-6F77-0CB7-1DDFE4D8BD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5441" y="1730708"/>
            <a:ext cx="3496574" cy="3496574"/>
          </a:xfrm>
          <a:prstGeom prst="rect">
            <a:avLst/>
          </a:prstGeom>
        </p:spPr>
      </p:pic>
    </p:spTree>
    <p:extLst>
      <p:ext uri="{BB962C8B-B14F-4D97-AF65-F5344CB8AC3E}">
        <p14:creationId xmlns:p14="http://schemas.microsoft.com/office/powerpoint/2010/main" val="1909260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3035BF2-1EF5-6064-3841-AD4C7B7F9035}"/>
              </a:ext>
            </a:extLst>
          </p:cNvPr>
          <p:cNvSpPr>
            <a:spLocks noGrp="1"/>
          </p:cNvSpPr>
          <p:nvPr>
            <p:ph type="body" sz="quarter" idx="11"/>
          </p:nvPr>
        </p:nvSpPr>
        <p:spPr/>
        <p:txBody>
          <a:bodyPr/>
          <a:lstStyle/>
          <a:p>
            <a:r>
              <a:rPr lang="nl-NL" sz="2800" dirty="0"/>
              <a:t>Communicatie</a:t>
            </a:r>
            <a:endParaRPr lang="nl-BE" sz="2800" dirty="0"/>
          </a:p>
        </p:txBody>
      </p:sp>
    </p:spTree>
    <p:extLst>
      <p:ext uri="{BB962C8B-B14F-4D97-AF65-F5344CB8AC3E}">
        <p14:creationId xmlns:p14="http://schemas.microsoft.com/office/powerpoint/2010/main" val="190968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NL" dirty="0" err="1"/>
              <a:t>Kairos</a:t>
            </a:r>
            <a:endParaRPr lang="nl-BE" dirty="0"/>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NL" dirty="0"/>
              <a:t>Planning &amp; bestandsdeling</a:t>
            </a:r>
            <a:endParaRPr lang="nl-BE" dirty="0"/>
          </a:p>
        </p:txBody>
      </p:sp>
      <p:pic>
        <p:nvPicPr>
          <p:cNvPr id="4" name="D4478626-6088-4A4D-BC0B-647A126A3DCE">
            <a:extLst>
              <a:ext uri="{FF2B5EF4-FFF2-40B4-BE49-F238E27FC236}">
                <a16:creationId xmlns:a16="http://schemas.microsoft.com/office/drawing/2014/main" id="{DFFE9376-37D0-43DC-2FD0-B873328F8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82" y="1293180"/>
            <a:ext cx="3115115" cy="553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77C03A6E-91B2-665F-D220-BA2FFA3DC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604" y="1293180"/>
            <a:ext cx="2557967" cy="553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408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1EAF82-4842-5B3E-DCE3-4E49A53A24A6}"/>
              </a:ext>
            </a:extLst>
          </p:cNvPr>
          <p:cNvSpPr>
            <a:spLocks noGrp="1"/>
          </p:cNvSpPr>
          <p:nvPr>
            <p:ph type="body" sz="quarter" idx="10"/>
          </p:nvPr>
        </p:nvSpPr>
        <p:spPr/>
        <p:txBody>
          <a:bodyPr/>
          <a:lstStyle/>
          <a:p>
            <a:r>
              <a:rPr lang="nl-NL" dirty="0"/>
              <a:t>Communicatie</a:t>
            </a:r>
            <a:endParaRPr lang="nl-BE" dirty="0"/>
          </a:p>
        </p:txBody>
      </p:sp>
      <p:sp>
        <p:nvSpPr>
          <p:cNvPr id="3" name="Tijdelijke aanduiding voor tekst 2">
            <a:extLst>
              <a:ext uri="{FF2B5EF4-FFF2-40B4-BE49-F238E27FC236}">
                <a16:creationId xmlns:a16="http://schemas.microsoft.com/office/drawing/2014/main" id="{C838B572-AC8F-CBF6-DA6F-126079A5B44F}"/>
              </a:ext>
            </a:extLst>
          </p:cNvPr>
          <p:cNvSpPr>
            <a:spLocks noGrp="1"/>
          </p:cNvSpPr>
          <p:nvPr>
            <p:ph type="body" sz="quarter" idx="11"/>
          </p:nvPr>
        </p:nvSpPr>
        <p:spPr/>
        <p:txBody>
          <a:bodyPr/>
          <a:lstStyle/>
          <a:p>
            <a:r>
              <a:rPr lang="nl-NL" dirty="0"/>
              <a:t>Mailing &amp; Whatsapp</a:t>
            </a:r>
            <a:endParaRPr lang="nl-BE" dirty="0"/>
          </a:p>
        </p:txBody>
      </p:sp>
    </p:spTree>
    <p:extLst>
      <p:ext uri="{BB962C8B-B14F-4D97-AF65-F5344CB8AC3E}">
        <p14:creationId xmlns:p14="http://schemas.microsoft.com/office/powerpoint/2010/main" val="884184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9431247-A1A0-4CD5-87AF-A676C18AEFF0}"/>
              </a:ext>
            </a:extLst>
          </p:cNvPr>
          <p:cNvSpPr>
            <a:spLocks noGrp="1"/>
          </p:cNvSpPr>
          <p:nvPr>
            <p:ph type="body" sz="quarter" idx="11"/>
          </p:nvPr>
        </p:nvSpPr>
        <p:spPr/>
        <p:txBody>
          <a:bodyPr/>
          <a:lstStyle/>
          <a:p>
            <a:r>
              <a:rPr lang="nl-BE" sz="3000" dirty="0"/>
              <a:t>Faciliteiten</a:t>
            </a:r>
          </a:p>
        </p:txBody>
      </p:sp>
    </p:spTree>
    <p:extLst>
      <p:ext uri="{BB962C8B-B14F-4D97-AF65-F5344CB8AC3E}">
        <p14:creationId xmlns:p14="http://schemas.microsoft.com/office/powerpoint/2010/main" val="502072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gras, stadion, buitenshuis, gebouw&#10;&#10;Automatisch gegenereerde beschrijving">
            <a:extLst>
              <a:ext uri="{FF2B5EF4-FFF2-40B4-BE49-F238E27FC236}">
                <a16:creationId xmlns:a16="http://schemas.microsoft.com/office/drawing/2014/main" id="{2DFD22F8-06D7-2733-9BB9-57D14515581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003" r="18003"/>
          <a:stretch>
            <a:fillRect/>
          </a:stretch>
        </p:blipFill>
        <p:spPr/>
      </p:pic>
      <p:sp>
        <p:nvSpPr>
          <p:cNvPr id="3" name="Tijdelijke aanduiding voor tekst 2">
            <a:extLst>
              <a:ext uri="{FF2B5EF4-FFF2-40B4-BE49-F238E27FC236}">
                <a16:creationId xmlns:a16="http://schemas.microsoft.com/office/drawing/2014/main" id="{869C7B2F-7993-40CC-529D-BF8F7DDC03EB}"/>
              </a:ext>
            </a:extLst>
          </p:cNvPr>
          <p:cNvSpPr>
            <a:spLocks noGrp="1"/>
          </p:cNvSpPr>
          <p:nvPr>
            <p:ph type="body" sz="quarter" idx="13"/>
          </p:nvPr>
        </p:nvSpPr>
        <p:spPr>
          <a:xfrm>
            <a:off x="0" y="381616"/>
            <a:ext cx="6337300" cy="555625"/>
          </a:xfrm>
        </p:spPr>
        <p:txBody>
          <a:bodyPr/>
          <a:lstStyle/>
          <a:p>
            <a:r>
              <a:rPr lang="nl-NL" dirty="0"/>
              <a:t>Jeugdvoetbalcentrum </a:t>
            </a:r>
            <a:r>
              <a:rPr lang="nl-NL" dirty="0" err="1"/>
              <a:t>leuven</a:t>
            </a:r>
            <a:endParaRPr lang="nl-BE" dirty="0"/>
          </a:p>
        </p:txBody>
      </p:sp>
      <p:sp>
        <p:nvSpPr>
          <p:cNvPr id="4" name="Tijdelijke aanduiding voor tekst 3">
            <a:extLst>
              <a:ext uri="{FF2B5EF4-FFF2-40B4-BE49-F238E27FC236}">
                <a16:creationId xmlns:a16="http://schemas.microsoft.com/office/drawing/2014/main" id="{7ED37EE9-4889-AB7B-25E1-03C6ECDA2CEC}"/>
              </a:ext>
            </a:extLst>
          </p:cNvPr>
          <p:cNvSpPr>
            <a:spLocks noGrp="1"/>
          </p:cNvSpPr>
          <p:nvPr>
            <p:ph type="body" sz="quarter" idx="14"/>
          </p:nvPr>
        </p:nvSpPr>
        <p:spPr>
          <a:xfrm>
            <a:off x="0" y="937241"/>
            <a:ext cx="6337300" cy="3238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Futura PT Light"/>
              </a:rPr>
              <a:t>Adres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Futura PT Light"/>
              </a:rPr>
              <a:t>Domeinstraat 61, 3010 Kessel-Lo</a:t>
            </a:r>
            <a:endParaRPr lang="nl-BE" sz="1800" cap="none" spc="0" dirty="0">
              <a:solidFill>
                <a:prstClr val="black"/>
              </a:solidFill>
              <a:latin typeface="Futura PT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Futura PT Light"/>
              </a:rPr>
              <a:t>Openingsuren secretariaat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Futura PT Light"/>
              </a:rPr>
              <a:t>Vrijdag 17u30-19u30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800" cap="none" spc="0" dirty="0">
              <a:solidFill>
                <a:prstClr val="black"/>
              </a:solidFill>
              <a:latin typeface="Futura PT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Futura PT Light"/>
              </a:rPr>
              <a:t>Parkeren aan parking Domeinstraat 61, 3010 Kessel-Lo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prstClr val="black"/>
              </a:solidFill>
              <a:effectLst/>
              <a:uLnTx/>
              <a:uFillTx/>
              <a:latin typeface="Futura PT Book" panose="020B0502020204020303" pitchFamily="34" charset="77"/>
              <a:ea typeface="+mn-ea"/>
              <a:cs typeface="+mn-cs"/>
            </a:endParaRPr>
          </a:p>
        </p:txBody>
      </p:sp>
      <p:pic>
        <p:nvPicPr>
          <p:cNvPr id="5" name="Afbeelding 4">
            <a:extLst>
              <a:ext uri="{FF2B5EF4-FFF2-40B4-BE49-F238E27FC236}">
                <a16:creationId xmlns:a16="http://schemas.microsoft.com/office/drawing/2014/main" id="{106910E1-7D24-3068-AF81-0E8620290CF9}"/>
              </a:ext>
            </a:extLst>
          </p:cNvPr>
          <p:cNvPicPr>
            <a:picLocks noChangeAspect="1"/>
          </p:cNvPicPr>
          <p:nvPr/>
        </p:nvPicPr>
        <p:blipFill>
          <a:blip r:embed="rId3"/>
          <a:stretch>
            <a:fillRect/>
          </a:stretch>
        </p:blipFill>
        <p:spPr>
          <a:xfrm>
            <a:off x="565150" y="2630570"/>
            <a:ext cx="5207000" cy="3657549"/>
          </a:xfrm>
          <a:prstGeom prst="rect">
            <a:avLst/>
          </a:prstGeom>
        </p:spPr>
      </p:pic>
      <p:sp>
        <p:nvSpPr>
          <p:cNvPr id="7" name="Rechthoek 6">
            <a:extLst>
              <a:ext uri="{FF2B5EF4-FFF2-40B4-BE49-F238E27FC236}">
                <a16:creationId xmlns:a16="http://schemas.microsoft.com/office/drawing/2014/main" id="{34D7E09D-5DBF-4B5D-8473-B86281893782}"/>
              </a:ext>
            </a:extLst>
          </p:cNvPr>
          <p:cNvSpPr/>
          <p:nvPr/>
        </p:nvSpPr>
        <p:spPr>
          <a:xfrm>
            <a:off x="565149" y="2771192"/>
            <a:ext cx="1972777" cy="14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b="1" dirty="0">
                <a:solidFill>
                  <a:schemeClr val="tx1"/>
                </a:solidFill>
                <a:latin typeface="+mj-lt"/>
              </a:rPr>
              <a:t>Jeugdvoetbalcentrum Leuven</a:t>
            </a:r>
          </a:p>
        </p:txBody>
      </p:sp>
    </p:spTree>
    <p:extLst>
      <p:ext uri="{BB962C8B-B14F-4D97-AF65-F5344CB8AC3E}">
        <p14:creationId xmlns:p14="http://schemas.microsoft.com/office/powerpoint/2010/main" val="3609982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69C7B2F-7993-40CC-529D-BF8F7DDC03EB}"/>
              </a:ext>
            </a:extLst>
          </p:cNvPr>
          <p:cNvSpPr>
            <a:spLocks noGrp="1"/>
          </p:cNvSpPr>
          <p:nvPr>
            <p:ph type="body" sz="quarter" idx="13"/>
          </p:nvPr>
        </p:nvSpPr>
        <p:spPr>
          <a:xfrm>
            <a:off x="0" y="534631"/>
            <a:ext cx="6337300" cy="555625"/>
          </a:xfrm>
        </p:spPr>
        <p:txBody>
          <a:bodyPr/>
          <a:lstStyle/>
          <a:p>
            <a:r>
              <a:rPr lang="nl-NL" dirty="0"/>
              <a:t>OH Leuven </a:t>
            </a:r>
            <a:r>
              <a:rPr lang="nl-NL" dirty="0" err="1"/>
              <a:t>Banqup</a:t>
            </a:r>
            <a:r>
              <a:rPr lang="nl-NL" dirty="0"/>
              <a:t> campus</a:t>
            </a:r>
            <a:endParaRPr lang="nl-BE" dirty="0"/>
          </a:p>
        </p:txBody>
      </p:sp>
      <p:sp>
        <p:nvSpPr>
          <p:cNvPr id="4" name="Tijdelijke aanduiding voor tekst 3">
            <a:extLst>
              <a:ext uri="{FF2B5EF4-FFF2-40B4-BE49-F238E27FC236}">
                <a16:creationId xmlns:a16="http://schemas.microsoft.com/office/drawing/2014/main" id="{7ED37EE9-4889-AB7B-25E1-03C6ECDA2CEC}"/>
              </a:ext>
            </a:extLst>
          </p:cNvPr>
          <p:cNvSpPr>
            <a:spLocks noGrp="1"/>
          </p:cNvSpPr>
          <p:nvPr>
            <p:ph type="body" sz="quarter" idx="14"/>
          </p:nvPr>
        </p:nvSpPr>
        <p:spPr>
          <a:xfrm>
            <a:off x="0" y="1301026"/>
            <a:ext cx="6337300" cy="3238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Futura PT Light" panose="020B0402020204020303"/>
              </a:rPr>
              <a:t>Adres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Futura PT Light"/>
              </a:rPr>
              <a:t>Korbeekdamstraat 42, 3050 Oud-Heverlee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BE" sz="1800" cap="none" spc="0" dirty="0">
              <a:solidFill>
                <a:prstClr val="black"/>
              </a:solidFill>
              <a:latin typeface="Futura PT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800" cap="none" spc="0" dirty="0">
                <a:solidFill>
                  <a:prstClr val="black"/>
                </a:solidFill>
                <a:latin typeface="Futura PT Light"/>
              </a:rPr>
              <a:t>Parkeren kan op parking A en B aan inrit complex</a:t>
            </a:r>
          </a:p>
        </p:txBody>
      </p:sp>
      <p:pic>
        <p:nvPicPr>
          <p:cNvPr id="2050" name="Picture 2" descr="OH Leuven Banqup Campus training session and training center illustrations">
            <a:extLst>
              <a:ext uri="{FF2B5EF4-FFF2-40B4-BE49-F238E27FC236}">
                <a16:creationId xmlns:a16="http://schemas.microsoft.com/office/drawing/2014/main" id="{BE945570-45F4-67C2-0C8C-033F07D70F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94" r="13472"/>
          <a:stretch/>
        </p:blipFill>
        <p:spPr bwMode="auto">
          <a:xfrm>
            <a:off x="6337299" y="0"/>
            <a:ext cx="59671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oorbeeld van afbeelding">
            <a:extLst>
              <a:ext uri="{FF2B5EF4-FFF2-40B4-BE49-F238E27FC236}">
                <a16:creationId xmlns:a16="http://schemas.microsoft.com/office/drawing/2014/main" id="{FA01CE5B-58E2-ADDB-6BFC-170171321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7" t="8169" b="16760"/>
          <a:stretch/>
        </p:blipFill>
        <p:spPr bwMode="auto">
          <a:xfrm>
            <a:off x="1308099" y="2456596"/>
            <a:ext cx="3390901" cy="377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523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B7FD1DD-534E-45FB-A7A6-35B736DBB755}"/>
              </a:ext>
            </a:extLst>
          </p:cNvPr>
          <p:cNvSpPr>
            <a:spLocks noGrp="1"/>
          </p:cNvSpPr>
          <p:nvPr>
            <p:ph type="body" sz="quarter" idx="11"/>
          </p:nvPr>
        </p:nvSpPr>
        <p:spPr/>
        <p:txBody>
          <a:bodyPr/>
          <a:lstStyle/>
          <a:p>
            <a:r>
              <a:rPr lang="nl-NL" sz="3000" dirty="0"/>
              <a:t>R</a:t>
            </a:r>
            <a:r>
              <a:rPr lang="nl-BE" sz="3000" dirty="0" err="1"/>
              <a:t>egionaal</a:t>
            </a:r>
            <a:endParaRPr lang="nl-BE" sz="3000" dirty="0"/>
          </a:p>
          <a:p>
            <a:r>
              <a:rPr lang="nl-BE" sz="3000" dirty="0"/>
              <a:t>Provinciaal</a:t>
            </a:r>
          </a:p>
        </p:txBody>
      </p:sp>
    </p:spTree>
    <p:extLst>
      <p:ext uri="{BB962C8B-B14F-4D97-AF65-F5344CB8AC3E}">
        <p14:creationId xmlns:p14="http://schemas.microsoft.com/office/powerpoint/2010/main" val="3432879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4D08A8D-0443-20C4-EE8C-3B2E24B06546}"/>
              </a:ext>
            </a:extLst>
          </p:cNvPr>
          <p:cNvSpPr>
            <a:spLocks noGrp="1"/>
          </p:cNvSpPr>
          <p:nvPr>
            <p:ph type="body" sz="quarter" idx="10"/>
          </p:nvPr>
        </p:nvSpPr>
        <p:spPr/>
        <p:txBody>
          <a:bodyPr/>
          <a:lstStyle/>
          <a:p>
            <a:r>
              <a:rPr lang="nl-NL" dirty="0"/>
              <a:t>Commercieel</a:t>
            </a:r>
            <a:endParaRPr lang="nl-BE" dirty="0"/>
          </a:p>
        </p:txBody>
      </p:sp>
      <p:sp>
        <p:nvSpPr>
          <p:cNvPr id="5" name="Tijdelijke aanduiding voor tekst 4">
            <a:extLst>
              <a:ext uri="{FF2B5EF4-FFF2-40B4-BE49-F238E27FC236}">
                <a16:creationId xmlns:a16="http://schemas.microsoft.com/office/drawing/2014/main" id="{56757763-E5FD-0EDC-007E-A1F882EDF5E3}"/>
              </a:ext>
            </a:extLst>
          </p:cNvPr>
          <p:cNvSpPr>
            <a:spLocks noGrp="1"/>
          </p:cNvSpPr>
          <p:nvPr>
            <p:ph type="body" sz="quarter" idx="11"/>
          </p:nvPr>
        </p:nvSpPr>
        <p:spPr>
          <a:xfrm>
            <a:off x="451350" y="1962349"/>
            <a:ext cx="8139361" cy="369888"/>
          </a:xfrm>
        </p:spPr>
        <p:txBody>
          <a:bodyPr/>
          <a:lstStyle/>
          <a:p>
            <a:pPr algn="just">
              <a:spcAft>
                <a:spcPts val="1200"/>
              </a:spcAft>
              <a:defRPr/>
            </a:pPr>
            <a:r>
              <a:rPr lang="nl-NL" sz="1400" cap="none" spc="0" dirty="0">
                <a:solidFill>
                  <a:prstClr val="black"/>
                </a:solidFill>
                <a:latin typeface="+mn-lt"/>
              </a:rPr>
              <a:t>Een kwaliteitsvolle </a:t>
            </a:r>
            <a:r>
              <a:rPr lang="nl-NL" sz="1400" cap="none" spc="0" dirty="0" err="1">
                <a:solidFill>
                  <a:prstClr val="black"/>
                </a:solidFill>
                <a:latin typeface="+mn-lt"/>
              </a:rPr>
              <a:t>academy</a:t>
            </a:r>
            <a:r>
              <a:rPr lang="nl-NL" sz="1400" cap="none" spc="0" dirty="0">
                <a:solidFill>
                  <a:prstClr val="black"/>
                </a:solidFill>
                <a:latin typeface="+mn-lt"/>
              </a:rPr>
              <a:t> biedt natuurlijk mogelijkheden om uw  bedrijf in de kijker te zetten. De trainingscentra, waar het elke avond  en elk weekend over de koppen lopen is, zijn het perfecte uithangbord  om naambekendheid te verwerven. Talloze ouders, spelers en  toeschouwers brengen heel wat tijd door in onze jeugdcomplexen. De ideale plaats dus om kenbaar te maken dat uw bedrijf er  mee voor zorgt dat de jeugdspelers een kwalitatief hoogstaande opleiding krijgen. Als sponsor van de jeugd helpt u om elk individueel  voetbaltalent zich maximaal te laten ontplooien binnen een  professionele omkadering en organisatie.</a:t>
            </a:r>
          </a:p>
          <a:p>
            <a:pPr algn="just">
              <a:spcAft>
                <a:spcPts val="1200"/>
              </a:spcAft>
              <a:defRPr/>
            </a:pPr>
            <a:endParaRPr lang="nl-NL" sz="1400" cap="none" spc="0" dirty="0">
              <a:solidFill>
                <a:prstClr val="black"/>
              </a:solidFill>
              <a:latin typeface="+mn-lt"/>
            </a:endParaRPr>
          </a:p>
          <a:p>
            <a:pPr algn="just">
              <a:spcAft>
                <a:spcPts val="1200"/>
              </a:spcAft>
              <a:defRPr/>
            </a:pPr>
            <a:r>
              <a:rPr lang="nl-NL" sz="1400" cap="none" spc="0" dirty="0">
                <a:solidFill>
                  <a:prstClr val="black"/>
                </a:solidFill>
                <a:latin typeface="+mn-lt"/>
              </a:rPr>
              <a:t>Vindt u de ontplooiing van jeugdig talent belangrijk? Wil u hen alle  mogelijkheden bieden en uw bedrijf op deze manier linken aan onze  kwaliteitsvolle </a:t>
            </a:r>
            <a:r>
              <a:rPr lang="nl-NL" sz="1400" cap="none" spc="0" dirty="0" err="1">
                <a:solidFill>
                  <a:prstClr val="black"/>
                </a:solidFill>
                <a:latin typeface="+mn-lt"/>
              </a:rPr>
              <a:t>academy</a:t>
            </a:r>
            <a:r>
              <a:rPr lang="nl-NL" sz="1400" cap="none" spc="0" dirty="0">
                <a:solidFill>
                  <a:prstClr val="black"/>
                </a:solidFill>
                <a:latin typeface="+mn-lt"/>
              </a:rPr>
              <a:t>? Wil u een individueel jeugdteam (misschien wel het ploegje van je zoon of dochter) ondersteunen of hebt u interesse om uw bedrijf te koppelen aan ons eerste elftal, damesvoetbal, community of </a:t>
            </a:r>
            <a:r>
              <a:rPr lang="nl-NL" sz="1400" cap="none" spc="0" dirty="0" err="1">
                <a:solidFill>
                  <a:prstClr val="black"/>
                </a:solidFill>
                <a:latin typeface="+mn-lt"/>
              </a:rPr>
              <a:t>esports</a:t>
            </a:r>
            <a:r>
              <a:rPr lang="nl-NL" sz="1400" cap="none" spc="0" dirty="0">
                <a:solidFill>
                  <a:prstClr val="black"/>
                </a:solidFill>
                <a:latin typeface="+mn-lt"/>
              </a:rPr>
              <a:t>? Bent u geïnteresseerd in onze </a:t>
            </a:r>
            <a:r>
              <a:rPr lang="nl-NL" sz="1400" cap="none" spc="0" dirty="0" err="1">
                <a:solidFill>
                  <a:prstClr val="black"/>
                </a:solidFill>
                <a:latin typeface="+mn-lt"/>
              </a:rPr>
              <a:t>hospitality</a:t>
            </a:r>
            <a:r>
              <a:rPr lang="nl-NL" sz="1400" cap="none" spc="0" dirty="0">
                <a:solidFill>
                  <a:prstClr val="black"/>
                </a:solidFill>
                <a:latin typeface="+mn-lt"/>
              </a:rPr>
              <a:t> pakketten? Neem dan contact op  met ons!</a:t>
            </a:r>
          </a:p>
        </p:txBody>
      </p:sp>
      <p:sp>
        <p:nvSpPr>
          <p:cNvPr id="6" name="Tijdelijke aanduiding voor tekst 5">
            <a:extLst>
              <a:ext uri="{FF2B5EF4-FFF2-40B4-BE49-F238E27FC236}">
                <a16:creationId xmlns:a16="http://schemas.microsoft.com/office/drawing/2014/main" id="{2A2AF8BC-2339-06F0-FAEB-F2C97B29E879}"/>
              </a:ext>
            </a:extLst>
          </p:cNvPr>
          <p:cNvSpPr>
            <a:spLocks noGrp="1"/>
          </p:cNvSpPr>
          <p:nvPr>
            <p:ph type="body" sz="quarter" idx="13"/>
          </p:nvPr>
        </p:nvSpPr>
        <p:spPr/>
        <p:txBody>
          <a:bodyPr/>
          <a:lstStyle/>
          <a:p>
            <a:r>
              <a:rPr lang="nl-BE" sz="1400" b="1" dirty="0"/>
              <a:t>Contact:</a:t>
            </a:r>
          </a:p>
          <a:p>
            <a:r>
              <a:rPr lang="nl-BE" sz="1400" dirty="0"/>
              <a:t>Frederik </a:t>
            </a:r>
            <a:r>
              <a:rPr lang="nl-BE" sz="1400" dirty="0" err="1"/>
              <a:t>Vancauter</a:t>
            </a:r>
            <a:endParaRPr lang="nl-BE" sz="1400" dirty="0"/>
          </a:p>
          <a:p>
            <a:r>
              <a:rPr lang="nl-BE" sz="1400" dirty="0" err="1"/>
              <a:t>Commercieel@ohl.Be</a:t>
            </a:r>
            <a:endParaRPr lang="nl-BE" sz="1400" dirty="0"/>
          </a:p>
          <a:p>
            <a:r>
              <a:rPr lang="nl-BE" sz="1400" dirty="0"/>
              <a:t>0499/98.63.39</a:t>
            </a:r>
          </a:p>
        </p:txBody>
      </p:sp>
      <p:pic>
        <p:nvPicPr>
          <p:cNvPr id="8" name="Tijdelijke aanduiding voor afbeelding 6" descr="Afbeelding met tafelgerei, fles, tafel, Wijnglas&#10;&#10;Automatisch gegenereerde beschrijving">
            <a:extLst>
              <a:ext uri="{FF2B5EF4-FFF2-40B4-BE49-F238E27FC236}">
                <a16:creationId xmlns:a16="http://schemas.microsoft.com/office/drawing/2014/main" id="{4D09463E-5046-53B9-1A1E-244F9B078B0C}"/>
              </a:ext>
            </a:extLst>
          </p:cNvPr>
          <p:cNvPicPr>
            <a:picLocks noChangeAspect="1"/>
          </p:cNvPicPr>
          <p:nvPr/>
        </p:nvPicPr>
        <p:blipFill>
          <a:blip r:embed="rId2">
            <a:extLst>
              <a:ext uri="{28A0092B-C50C-407E-A947-70E740481C1C}">
                <a14:useLocalDpi xmlns:a14="http://schemas.microsoft.com/office/drawing/2010/main" val="0"/>
              </a:ext>
            </a:extLst>
          </a:blip>
          <a:srcRect l="24862" r="24862"/>
          <a:stretch>
            <a:fillRect/>
          </a:stretch>
        </p:blipFill>
        <p:spPr>
          <a:xfrm>
            <a:off x="9042399" y="-741709"/>
            <a:ext cx="3224363" cy="4276635"/>
          </a:xfrm>
          <a:prstGeom prst="rect">
            <a:avLst/>
          </a:prstGeom>
        </p:spPr>
      </p:pic>
    </p:spTree>
    <p:extLst>
      <p:ext uri="{BB962C8B-B14F-4D97-AF65-F5344CB8AC3E}">
        <p14:creationId xmlns:p14="http://schemas.microsoft.com/office/powerpoint/2010/main" val="1852239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50EA65-052D-47C5-B6E4-E1EDC576C7EF}"/>
              </a:ext>
            </a:extLst>
          </p:cNvPr>
          <p:cNvSpPr>
            <a:spLocks noGrp="1"/>
          </p:cNvSpPr>
          <p:nvPr>
            <p:ph type="body" sz="quarter" idx="11"/>
          </p:nvPr>
        </p:nvSpPr>
        <p:spPr/>
        <p:txBody>
          <a:bodyPr/>
          <a:lstStyle/>
          <a:p>
            <a:r>
              <a:rPr lang="nl-BE" dirty="0"/>
              <a:t>Vragen?</a:t>
            </a:r>
          </a:p>
        </p:txBody>
      </p:sp>
    </p:spTree>
    <p:extLst>
      <p:ext uri="{BB962C8B-B14F-4D97-AF65-F5344CB8AC3E}">
        <p14:creationId xmlns:p14="http://schemas.microsoft.com/office/powerpoint/2010/main" val="173975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EACADFF-60BB-0E96-DD23-F8E22A2F0630}"/>
              </a:ext>
            </a:extLst>
          </p:cNvPr>
          <p:cNvSpPr>
            <a:spLocks noGrp="1"/>
          </p:cNvSpPr>
          <p:nvPr>
            <p:ph type="body" sz="quarter" idx="15"/>
          </p:nvPr>
        </p:nvSpPr>
        <p:spPr>
          <a:xfrm>
            <a:off x="1679275" y="3666744"/>
            <a:ext cx="8833450" cy="1042416"/>
          </a:xfrm>
        </p:spPr>
        <p:txBody>
          <a:bodyPr/>
          <a:lstStyle/>
          <a:p>
            <a:pPr algn="l"/>
            <a:r>
              <a:rPr lang="nl-NL" sz="2400" dirty="0"/>
              <a:t>Lune </a:t>
            </a:r>
            <a:r>
              <a:rPr lang="nl-NL" sz="2400" dirty="0" err="1"/>
              <a:t>weymeersch</a:t>
            </a:r>
            <a:r>
              <a:rPr lang="nl-NL" sz="2400" dirty="0"/>
              <a:t>          -      </a:t>
            </a:r>
            <a:r>
              <a:rPr lang="nl-NL" sz="2400" dirty="0">
                <a:solidFill>
                  <a:srgbClr val="36BD00"/>
                </a:solidFill>
                <a:hlinkClick r:id="rId2">
                  <a:extLst>
                    <a:ext uri="{A12FA001-AC4F-418D-AE19-62706E023703}">
                      <ahyp:hlinkClr xmlns:ahyp="http://schemas.microsoft.com/office/drawing/2018/hyperlinkcolor" val="tx"/>
                    </a:ext>
                  </a:extLst>
                </a:hlinkClick>
              </a:rPr>
              <a:t>lune.weymeersch@ohl.be</a:t>
            </a:r>
            <a:endParaRPr lang="nl-NL" sz="2400" dirty="0">
              <a:solidFill>
                <a:srgbClr val="36BD00"/>
              </a:solidFill>
            </a:endParaRPr>
          </a:p>
          <a:p>
            <a:pPr algn="l"/>
            <a:endParaRPr lang="nl-NL" sz="2400" dirty="0"/>
          </a:p>
          <a:p>
            <a:pPr algn="l"/>
            <a:r>
              <a:rPr lang="nl-NL" sz="2400" dirty="0"/>
              <a:t>Noah Raeymaekers   </a:t>
            </a:r>
            <a:r>
              <a:rPr lang="nl-NL" sz="1100" dirty="0"/>
              <a:t> </a:t>
            </a:r>
            <a:r>
              <a:rPr lang="nl-NL" sz="2400" dirty="0"/>
              <a:t>   -   </a:t>
            </a:r>
            <a:r>
              <a:rPr lang="nl-NL" sz="2000" dirty="0"/>
              <a:t>  </a:t>
            </a:r>
            <a:r>
              <a:rPr lang="nl-NL" sz="2400" dirty="0"/>
              <a:t> </a:t>
            </a:r>
            <a:r>
              <a:rPr lang="nl-NL" sz="2400" dirty="0">
                <a:solidFill>
                  <a:srgbClr val="36BD00"/>
                </a:solidFill>
                <a:hlinkClick r:id="rId3">
                  <a:extLst>
                    <a:ext uri="{A12FA001-AC4F-418D-AE19-62706E023703}">
                      <ahyp:hlinkClr xmlns:ahyp="http://schemas.microsoft.com/office/drawing/2018/hyperlinkcolor" val="tx"/>
                    </a:ext>
                  </a:extLst>
                </a:hlinkClick>
              </a:rPr>
              <a:t>Noah.raeymaekers@ohl.be</a:t>
            </a:r>
            <a:endParaRPr lang="nl-NL" sz="2400" dirty="0">
              <a:solidFill>
                <a:srgbClr val="36BD00"/>
              </a:solidFill>
            </a:endParaRPr>
          </a:p>
        </p:txBody>
      </p:sp>
      <p:sp>
        <p:nvSpPr>
          <p:cNvPr id="3" name="Text Placeholder 1">
            <a:extLst>
              <a:ext uri="{FF2B5EF4-FFF2-40B4-BE49-F238E27FC236}">
                <a16:creationId xmlns:a16="http://schemas.microsoft.com/office/drawing/2014/main" id="{FB637FE3-090F-6F0D-C452-4234AFA05469}"/>
              </a:ext>
            </a:extLst>
          </p:cNvPr>
          <p:cNvSpPr txBox="1">
            <a:spLocks/>
          </p:cNvSpPr>
          <p:nvPr/>
        </p:nvSpPr>
        <p:spPr>
          <a:xfrm>
            <a:off x="0" y="498704"/>
            <a:ext cx="12192000" cy="498147"/>
          </a:xfrm>
          <a:prstGeom prst="rect">
            <a:avLst/>
          </a:prstGeom>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Futura PT Bold"/>
                <a:cs typeface="Arial"/>
              </a:rPr>
              <a:t>ticketing</a:t>
            </a:r>
            <a:endParaRPr lang="en-US" dirty="0"/>
          </a:p>
        </p:txBody>
      </p:sp>
      <p:sp>
        <p:nvSpPr>
          <p:cNvPr id="4" name="Text Placeholder 1">
            <a:extLst>
              <a:ext uri="{FF2B5EF4-FFF2-40B4-BE49-F238E27FC236}">
                <a16:creationId xmlns:a16="http://schemas.microsoft.com/office/drawing/2014/main" id="{05440B5D-3DA4-E9C0-BF94-911BD748DB3E}"/>
              </a:ext>
            </a:extLst>
          </p:cNvPr>
          <p:cNvSpPr txBox="1">
            <a:spLocks/>
          </p:cNvSpPr>
          <p:nvPr/>
        </p:nvSpPr>
        <p:spPr>
          <a:xfrm>
            <a:off x="0" y="2082724"/>
            <a:ext cx="12192000" cy="498147"/>
          </a:xfrm>
          <a:prstGeom prst="rect">
            <a:avLst/>
          </a:prstGeom>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FFFF"/>
                </a:solidFill>
                <a:latin typeface="Futura PT Bold"/>
                <a:cs typeface="Arial"/>
              </a:rPr>
              <a:t>CONTACT</a:t>
            </a:r>
            <a:endParaRPr lang="en-US" b="1" dirty="0">
              <a:solidFill>
                <a:srgbClr val="FFFFFF"/>
              </a:solidFill>
            </a:endParaRPr>
          </a:p>
        </p:txBody>
      </p:sp>
    </p:spTree>
    <p:extLst>
      <p:ext uri="{BB962C8B-B14F-4D97-AF65-F5344CB8AC3E}">
        <p14:creationId xmlns:p14="http://schemas.microsoft.com/office/powerpoint/2010/main" val="854614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6B5CC97-FB38-9491-814E-3BD2CAF01AB7}"/>
              </a:ext>
            </a:extLst>
          </p:cNvPr>
          <p:cNvSpPr>
            <a:spLocks noGrp="1"/>
          </p:cNvSpPr>
          <p:nvPr>
            <p:ph type="body" sz="quarter" idx="12"/>
          </p:nvPr>
        </p:nvSpPr>
        <p:spPr/>
        <p:txBody>
          <a:bodyPr/>
          <a:lstStyle/>
          <a:p>
            <a:r>
              <a:rPr lang="nl-NL" dirty="0"/>
              <a:t>Binnen OH Leuven</a:t>
            </a:r>
            <a:endParaRPr lang="nl-BE" dirty="0"/>
          </a:p>
        </p:txBody>
      </p:sp>
      <p:sp>
        <p:nvSpPr>
          <p:cNvPr id="3" name="Tijdelijke aanduiding voor tekst 2">
            <a:extLst>
              <a:ext uri="{FF2B5EF4-FFF2-40B4-BE49-F238E27FC236}">
                <a16:creationId xmlns:a16="http://schemas.microsoft.com/office/drawing/2014/main" id="{DF88F1C8-5226-7C83-A6C0-8D4715E79CF0}"/>
              </a:ext>
            </a:extLst>
          </p:cNvPr>
          <p:cNvSpPr>
            <a:spLocks noGrp="1"/>
          </p:cNvSpPr>
          <p:nvPr>
            <p:ph type="body" sz="quarter" idx="13"/>
          </p:nvPr>
        </p:nvSpPr>
        <p:spPr/>
        <p:txBody>
          <a:bodyPr/>
          <a:lstStyle/>
          <a:p>
            <a:r>
              <a:rPr lang="nl-BE" sz="3200" dirty="0">
                <a:latin typeface="Calibri" panose="020F0502020204030204" pitchFamily="34" charset="0"/>
                <a:ea typeface="Calibri" panose="020F0502020204030204" pitchFamily="34" charset="0"/>
                <a:cs typeface="Times New Roman" panose="02020603050405020304" pitchFamily="18" charset="0"/>
              </a:rPr>
              <a:t>R</a:t>
            </a:r>
            <a:r>
              <a:rPr lang="nl-BE" sz="3200" dirty="0">
                <a:effectLst/>
                <a:latin typeface="Calibri" panose="020F0502020204030204" pitchFamily="34" charset="0"/>
                <a:ea typeface="Calibri" panose="020F0502020204030204" pitchFamily="34" charset="0"/>
                <a:cs typeface="Times New Roman" panose="02020603050405020304" pitchFamily="18" charset="0"/>
              </a:rPr>
              <a:t>ol regionale en provinciale werking</a:t>
            </a:r>
            <a:endParaRPr lang="nl-BE" dirty="0"/>
          </a:p>
        </p:txBody>
      </p:sp>
      <p:sp>
        <p:nvSpPr>
          <p:cNvPr id="4" name="Tijdelijke aanduiding voor tekst 3">
            <a:extLst>
              <a:ext uri="{FF2B5EF4-FFF2-40B4-BE49-F238E27FC236}">
                <a16:creationId xmlns:a16="http://schemas.microsoft.com/office/drawing/2014/main" id="{E7BB4808-9871-7302-BD8E-7B91CF6A522E}"/>
              </a:ext>
            </a:extLst>
          </p:cNvPr>
          <p:cNvSpPr>
            <a:spLocks noGrp="1"/>
          </p:cNvSpPr>
          <p:nvPr>
            <p:ph type="body" sz="quarter" idx="15"/>
          </p:nvPr>
        </p:nvSpPr>
        <p:spPr/>
        <p:txBody>
          <a:bodyPr/>
          <a:lstStyle/>
          <a:p>
            <a:endParaRPr lang="nl-BE"/>
          </a:p>
        </p:txBody>
      </p:sp>
    </p:spTree>
    <p:extLst>
      <p:ext uri="{BB962C8B-B14F-4D97-AF65-F5344CB8AC3E}">
        <p14:creationId xmlns:p14="http://schemas.microsoft.com/office/powerpoint/2010/main" val="3430992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5FD10E3-F62F-489B-A8DC-1DB4E6F6F180}"/>
              </a:ext>
            </a:extLst>
          </p:cNvPr>
          <p:cNvSpPr>
            <a:spLocks noGrp="1"/>
          </p:cNvSpPr>
          <p:nvPr>
            <p:ph type="body" sz="quarter" idx="11"/>
          </p:nvPr>
        </p:nvSpPr>
        <p:spPr/>
        <p:txBody>
          <a:bodyPr/>
          <a:lstStyle/>
          <a:p>
            <a:r>
              <a:rPr lang="nl-BE" sz="3000" dirty="0"/>
              <a:t>Health &amp; </a:t>
            </a:r>
            <a:r>
              <a:rPr lang="nl-BE" sz="3000" dirty="0" err="1"/>
              <a:t>perfromance</a:t>
            </a:r>
            <a:endParaRPr lang="nl-BE" sz="3000" dirty="0"/>
          </a:p>
        </p:txBody>
      </p:sp>
    </p:spTree>
    <p:extLst>
      <p:ext uri="{BB962C8B-B14F-4D97-AF65-F5344CB8AC3E}">
        <p14:creationId xmlns:p14="http://schemas.microsoft.com/office/powerpoint/2010/main" val="2031625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6">
            <a:extLst>
              <a:ext uri="{FF2B5EF4-FFF2-40B4-BE49-F238E27FC236}">
                <a16:creationId xmlns:a16="http://schemas.microsoft.com/office/drawing/2014/main" id="{21811FAA-F6C1-535F-E19B-B03F58B9C567}"/>
              </a:ext>
            </a:extLst>
          </p:cNvPr>
          <p:cNvPicPr>
            <a:picLocks noChangeAspect="1"/>
          </p:cNvPicPr>
          <p:nvPr/>
        </p:nvPicPr>
        <p:blipFill>
          <a:blip r:embed="rId2">
            <a:extLst>
              <a:ext uri="{28A0092B-C50C-407E-A947-70E740481C1C}">
                <a14:useLocalDpi xmlns:a14="http://schemas.microsoft.com/office/drawing/2010/main" val="0"/>
              </a:ext>
            </a:extLst>
          </a:blip>
          <a:srcRect l="112" r="112"/>
          <a:stretch>
            <a:fillRect/>
          </a:stretch>
        </p:blipFill>
        <p:spPr>
          <a:xfrm>
            <a:off x="0" y="-102413"/>
            <a:ext cx="12192000" cy="6960413"/>
          </a:xfrm>
          <a:prstGeom prst="rect">
            <a:avLst/>
          </a:prstGeom>
        </p:spPr>
      </p:pic>
      <p:sp>
        <p:nvSpPr>
          <p:cNvPr id="9" name="Tijdelijke aanduiding voor tekst 3">
            <a:extLst>
              <a:ext uri="{FF2B5EF4-FFF2-40B4-BE49-F238E27FC236}">
                <a16:creationId xmlns:a16="http://schemas.microsoft.com/office/drawing/2014/main" id="{F74E8F6D-02A2-DF95-F546-B004D21B0CEC}"/>
              </a:ext>
            </a:extLst>
          </p:cNvPr>
          <p:cNvSpPr txBox="1">
            <a:spLocks/>
          </p:cNvSpPr>
          <p:nvPr/>
        </p:nvSpPr>
        <p:spPr>
          <a:xfrm>
            <a:off x="0" y="419248"/>
            <a:ext cx="11491912" cy="1875437"/>
          </a:xfrm>
          <a:prstGeom prst="rect">
            <a:avLst/>
          </a:prstGeom>
        </p:spPr>
        <p:txBody>
          <a:bodyPr/>
          <a:lstStyle>
            <a:lvl1pPr marL="0" indent="0" algn="l" defTabSz="914400" rtl="0" eaLnBrk="1" latinLnBrk="0" hangingPunct="1">
              <a:lnSpc>
                <a:spcPct val="80000"/>
              </a:lnSpc>
              <a:spcBef>
                <a:spcPts val="0"/>
              </a:spcBef>
              <a:spcAft>
                <a:spcPts val="1200"/>
              </a:spcAft>
              <a:buFont typeface="Arial" panose="020B0604020202020204" pitchFamily="34" charset="0"/>
              <a:buNone/>
              <a:defRPr sz="1800" kern="1200">
                <a:solidFill>
                  <a:schemeClr val="tx1"/>
                </a:solidFill>
                <a:latin typeface="Futura PT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defRPr/>
            </a:pPr>
            <a:r>
              <a:rPr lang="nl-BE" sz="2400" b="1" dirty="0">
                <a:solidFill>
                  <a:srgbClr val="050505"/>
                </a:solidFill>
                <a:latin typeface="Futura PT Bold" panose="020B0502020204020303" pitchFamily="34" charset="77"/>
              </a:rPr>
              <a:t>PERFORMANCE</a:t>
            </a:r>
          </a:p>
          <a:p>
            <a:pPr fontAlgn="ctr">
              <a:defRPr/>
            </a:pPr>
            <a:endParaRPr lang="nl-BE" sz="2400" b="1" dirty="0">
              <a:solidFill>
                <a:srgbClr val="050505"/>
              </a:solidFill>
              <a:latin typeface="Futura PT Bold" panose="020B0502020204020303" pitchFamily="34" charset="77"/>
            </a:endParaRPr>
          </a:p>
          <a:p>
            <a:pPr fontAlgn="ctr">
              <a:defRPr/>
            </a:pPr>
            <a:r>
              <a:rPr lang="nl-BE" sz="1400" b="1" dirty="0">
                <a:solidFill>
                  <a:srgbClr val="050505"/>
                </a:solidFill>
                <a:latin typeface="Futura PT Medium" panose="020B0502020204020303" pitchFamily="34" charset="77"/>
              </a:rPr>
              <a:t>Het ontwikkelen van voetbal atleten die het verschil maken in de wedstrijd tijdens momenten </a:t>
            </a:r>
            <a:br>
              <a:rPr lang="nl-BE" sz="1400" b="1" dirty="0">
                <a:solidFill>
                  <a:srgbClr val="050505"/>
                </a:solidFill>
                <a:latin typeface="Futura PT Medium" panose="020B0502020204020303" pitchFamily="34" charset="77"/>
              </a:rPr>
            </a:br>
            <a:r>
              <a:rPr lang="nl-BE" sz="1400" b="1" dirty="0">
                <a:solidFill>
                  <a:srgbClr val="050505"/>
                </a:solidFill>
                <a:latin typeface="Futura PT Medium" panose="020B0502020204020303" pitchFamily="34" charset="77"/>
              </a:rPr>
              <a:t>van hoogste intensiteit – week in week uit in een drukker wordende kalender</a:t>
            </a:r>
          </a:p>
          <a:p>
            <a:pPr fontAlgn="ctr">
              <a:defRPr/>
            </a:pPr>
            <a:endParaRPr lang="nl-BE" sz="2400" b="1" dirty="0">
              <a:solidFill>
                <a:srgbClr val="050505"/>
              </a:solidFill>
              <a:latin typeface="Futura PT Bold" panose="020B0502020204020303" pitchFamily="34" charset="77"/>
            </a:endParaRPr>
          </a:p>
          <a:p>
            <a:pPr fontAlgn="ctr">
              <a:defRPr/>
            </a:pPr>
            <a:r>
              <a:rPr lang="nl-BE" sz="2400" b="1" dirty="0">
                <a:solidFill>
                  <a:srgbClr val="050505"/>
                </a:solidFill>
                <a:latin typeface="Futura PT Bold" panose="020B0502020204020303" pitchFamily="34" charset="77"/>
              </a:rPr>
              <a:t>HEALTH</a:t>
            </a:r>
          </a:p>
          <a:p>
            <a:pPr fontAlgn="ctr">
              <a:defRPr/>
            </a:pPr>
            <a:r>
              <a:rPr lang="nl-BE" sz="1400" b="1" dirty="0">
                <a:solidFill>
                  <a:srgbClr val="050505"/>
                </a:solidFill>
                <a:latin typeface="Futura PT Medium" panose="020B0502020204020303" pitchFamily="34" charset="77"/>
              </a:rPr>
              <a:t>Het continue streven naar een maximale “readiness to perform op en naast het veld </a:t>
            </a:r>
            <a:br>
              <a:rPr lang="nl-BE" sz="1400" b="1" dirty="0">
                <a:solidFill>
                  <a:srgbClr val="050505"/>
                </a:solidFill>
                <a:latin typeface="Futura PT Medium" panose="020B0502020204020303" pitchFamily="34" charset="77"/>
              </a:rPr>
            </a:br>
            <a:r>
              <a:rPr lang="nl-BE" sz="1400" b="1" dirty="0">
                <a:solidFill>
                  <a:srgbClr val="050505"/>
                </a:solidFill>
                <a:latin typeface="Futura PT Medium" panose="020B0502020204020303" pitchFamily="34" charset="77"/>
              </a:rPr>
              <a:t>door een data-gestuurde aanpak</a:t>
            </a:r>
          </a:p>
          <a:p>
            <a:pPr fontAlgn="ctr">
              <a:defRPr/>
            </a:pPr>
            <a:r>
              <a:rPr lang="nl-BE" sz="1400" dirty="0">
                <a:solidFill>
                  <a:srgbClr val="050505"/>
                </a:solidFill>
                <a:latin typeface="Futura PT Medium" panose="020B0502020204020303" pitchFamily="34" charset="77"/>
              </a:rPr>
              <a:t>.</a:t>
            </a:r>
          </a:p>
          <a:p>
            <a:pPr>
              <a:defRPr/>
            </a:pPr>
            <a:endParaRPr lang="nl-BE" dirty="0">
              <a:solidFill>
                <a:srgbClr val="050505"/>
              </a:solidFill>
            </a:endParaRPr>
          </a:p>
        </p:txBody>
      </p:sp>
      <p:sp>
        <p:nvSpPr>
          <p:cNvPr id="10" name="Tijdelijke aanduiding voor tekst 3">
            <a:extLst>
              <a:ext uri="{FF2B5EF4-FFF2-40B4-BE49-F238E27FC236}">
                <a16:creationId xmlns:a16="http://schemas.microsoft.com/office/drawing/2014/main" id="{45BF2DF5-DD8D-1DF1-B712-39A3936E9FDE}"/>
              </a:ext>
            </a:extLst>
          </p:cNvPr>
          <p:cNvSpPr txBox="1">
            <a:spLocks/>
          </p:cNvSpPr>
          <p:nvPr/>
        </p:nvSpPr>
        <p:spPr>
          <a:xfrm>
            <a:off x="229278" y="6287818"/>
            <a:ext cx="6500295" cy="357878"/>
          </a:xfrm>
          <a:prstGeom prst="rect">
            <a:avLst/>
          </a:prstGeom>
        </p:spPr>
        <p:txBody>
          <a:bodyPr/>
          <a:lstStyle>
            <a:lvl1pPr marL="0" indent="0" algn="l" defTabSz="914400" rtl="0" eaLnBrk="1" latinLnBrk="0" hangingPunct="1">
              <a:lnSpc>
                <a:spcPct val="80000"/>
              </a:lnSpc>
              <a:spcBef>
                <a:spcPts val="0"/>
              </a:spcBef>
              <a:spcAft>
                <a:spcPts val="1200"/>
              </a:spcAft>
              <a:buFont typeface="Arial" panose="020B0604020202020204" pitchFamily="34" charset="0"/>
              <a:buNone/>
              <a:defRPr sz="1800" kern="1200">
                <a:solidFill>
                  <a:schemeClr val="tx1"/>
                </a:solidFill>
                <a:latin typeface="Futura PT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defRPr/>
            </a:pPr>
            <a:r>
              <a:rPr lang="nl-BE" sz="2400" b="1" dirty="0">
                <a:solidFill>
                  <a:srgbClr val="FFFFFF"/>
                </a:solidFill>
                <a:latin typeface="Futura PT Bold" panose="020B0502020204020303" pitchFamily="34" charset="77"/>
              </a:rPr>
              <a:t>Health &amp; Performance doelstelling</a:t>
            </a:r>
          </a:p>
        </p:txBody>
      </p:sp>
    </p:spTree>
    <p:extLst>
      <p:ext uri="{BB962C8B-B14F-4D97-AF65-F5344CB8AC3E}">
        <p14:creationId xmlns:p14="http://schemas.microsoft.com/office/powerpoint/2010/main" val="37174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41D29F-0A3C-FB49-9D29-4EB234B5CB62}"/>
              </a:ext>
            </a:extLst>
          </p:cNvPr>
          <p:cNvSpPr>
            <a:spLocks noGrp="1"/>
          </p:cNvSpPr>
          <p:nvPr>
            <p:ph type="body" sz="quarter" idx="10"/>
          </p:nvPr>
        </p:nvSpPr>
        <p:spPr/>
        <p:txBody>
          <a:bodyPr/>
          <a:lstStyle/>
          <a:p>
            <a:r>
              <a:rPr lang="en-US" dirty="0" err="1"/>
              <a:t>Leeftijdscategorieën</a:t>
            </a:r>
            <a:endParaRPr lang="en-US" dirty="0"/>
          </a:p>
        </p:txBody>
      </p:sp>
      <p:sp>
        <p:nvSpPr>
          <p:cNvPr id="3" name="Text Placeholder 2">
            <a:extLst>
              <a:ext uri="{FF2B5EF4-FFF2-40B4-BE49-F238E27FC236}">
                <a16:creationId xmlns:a16="http://schemas.microsoft.com/office/drawing/2014/main" id="{AF1C4C8A-18FC-314F-9C13-6DB3A2D7BFF6}"/>
              </a:ext>
            </a:extLst>
          </p:cNvPr>
          <p:cNvSpPr>
            <a:spLocks noGrp="1"/>
          </p:cNvSpPr>
          <p:nvPr>
            <p:ph type="body" sz="quarter" idx="11"/>
          </p:nvPr>
        </p:nvSpPr>
        <p:spPr/>
        <p:txBody>
          <a:bodyPr/>
          <a:lstStyle/>
          <a:p>
            <a:r>
              <a:rPr lang="en-US" dirty="0" err="1"/>
              <a:t>H&amp;p-plan</a:t>
            </a:r>
            <a:endParaRPr lang="en-US" dirty="0"/>
          </a:p>
        </p:txBody>
      </p:sp>
      <p:sp>
        <p:nvSpPr>
          <p:cNvPr id="5" name="Tijdelijke aanduiding voor tekst 4">
            <a:extLst>
              <a:ext uri="{FF2B5EF4-FFF2-40B4-BE49-F238E27FC236}">
                <a16:creationId xmlns:a16="http://schemas.microsoft.com/office/drawing/2014/main" id="{CB89D887-2826-3825-0762-EF2EFBFE9ABB}"/>
              </a:ext>
            </a:extLst>
          </p:cNvPr>
          <p:cNvSpPr>
            <a:spLocks noGrp="1"/>
          </p:cNvSpPr>
          <p:nvPr>
            <p:ph type="body" sz="quarter" idx="15"/>
          </p:nvPr>
        </p:nvSpPr>
        <p:spPr>
          <a:xfrm>
            <a:off x="1141154" y="1321380"/>
            <a:ext cx="11491912" cy="4170363"/>
          </a:xfrm>
        </p:spPr>
        <p:txBody>
          <a:bodyPr/>
          <a:lstStyle/>
          <a:p>
            <a:endParaRPr lang="nl-BE" dirty="0"/>
          </a:p>
        </p:txBody>
      </p:sp>
      <p:sp>
        <p:nvSpPr>
          <p:cNvPr id="12" name="Google Shape;170;p6">
            <a:extLst>
              <a:ext uri="{FF2B5EF4-FFF2-40B4-BE49-F238E27FC236}">
                <a16:creationId xmlns:a16="http://schemas.microsoft.com/office/drawing/2014/main" id="{C1FDE8CE-246C-7841-BB3A-A8822181E857}"/>
              </a:ext>
            </a:extLst>
          </p:cNvPr>
          <p:cNvSpPr/>
          <p:nvPr/>
        </p:nvSpPr>
        <p:spPr>
          <a:xfrm>
            <a:off x="1451296" y="1958586"/>
            <a:ext cx="1836000" cy="598693"/>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1" i="0" u="none" strike="noStrike" kern="1200" cap="none" spc="0" normalizeH="0" baseline="0" noProof="0" dirty="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U7 – U9</a:t>
            </a:r>
            <a:endParaRPr kumimoji="0" sz="1800" b="1"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13" name="Google Shape;174;p6">
            <a:extLst>
              <a:ext uri="{FF2B5EF4-FFF2-40B4-BE49-F238E27FC236}">
                <a16:creationId xmlns:a16="http://schemas.microsoft.com/office/drawing/2014/main" id="{59B22E60-B26B-334A-B498-8AF0FE3BC3B0}"/>
              </a:ext>
            </a:extLst>
          </p:cNvPr>
          <p:cNvSpPr/>
          <p:nvPr/>
        </p:nvSpPr>
        <p:spPr>
          <a:xfrm>
            <a:off x="1451296" y="2639577"/>
            <a:ext cx="1836000" cy="44591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0" i="0" u="none" strike="noStrike" kern="1200" cap="none" spc="0" normalizeH="0" baseline="0" noProof="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5v5</a:t>
            </a:r>
            <a:endParaRPr kumimoji="0" sz="1800" b="0" i="0" u="none" strike="noStrike" kern="1200" cap="none" spc="0" normalizeH="0" baseline="0" noProof="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14" name="Google Shape;178;p6">
            <a:extLst>
              <a:ext uri="{FF2B5EF4-FFF2-40B4-BE49-F238E27FC236}">
                <a16:creationId xmlns:a16="http://schemas.microsoft.com/office/drawing/2014/main" id="{850B47E1-DE70-464C-ACF7-16849E2EB09D}"/>
              </a:ext>
            </a:extLst>
          </p:cNvPr>
          <p:cNvSpPr/>
          <p:nvPr/>
        </p:nvSpPr>
        <p:spPr>
          <a:xfrm>
            <a:off x="1451296" y="3191151"/>
            <a:ext cx="1836000" cy="724196"/>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Calibri"/>
              <a:buNone/>
              <a:tabLst/>
              <a:defRPr/>
            </a:pPr>
            <a:r>
              <a:rPr kumimoji="0" lang="nl-BE" sz="13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Goede Beweger</a:t>
            </a:r>
            <a:endParaRPr kumimoji="0" sz="13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15" name="Google Shape;182;p6">
            <a:extLst>
              <a:ext uri="{FF2B5EF4-FFF2-40B4-BE49-F238E27FC236}">
                <a16:creationId xmlns:a16="http://schemas.microsoft.com/office/drawing/2014/main" id="{5319BF22-3FA3-0849-8CB4-9A804D2F3078}"/>
              </a:ext>
            </a:extLst>
          </p:cNvPr>
          <p:cNvSpPr/>
          <p:nvPr/>
        </p:nvSpPr>
        <p:spPr>
          <a:xfrm>
            <a:off x="1451296" y="4021009"/>
            <a:ext cx="1836000" cy="523740"/>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Multisports</a:t>
            </a: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Readiness to Move</a:t>
            </a:r>
            <a:endParaRPr kumimoji="0" sz="10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22" name="Google Shape;175;p6">
            <a:extLst>
              <a:ext uri="{FF2B5EF4-FFF2-40B4-BE49-F238E27FC236}">
                <a16:creationId xmlns:a16="http://schemas.microsoft.com/office/drawing/2014/main" id="{8486107E-908E-8141-8268-8CA5E63E4F23}"/>
              </a:ext>
            </a:extLst>
          </p:cNvPr>
          <p:cNvSpPr/>
          <p:nvPr/>
        </p:nvSpPr>
        <p:spPr>
          <a:xfrm>
            <a:off x="3619830" y="2639577"/>
            <a:ext cx="1836000" cy="44591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0" i="0" u="none" strike="noStrike" kern="1200" cap="none" spc="0" normalizeH="0" baseline="0" noProof="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8v8</a:t>
            </a:r>
            <a:endParaRPr kumimoji="0" sz="1800" b="0" i="0" u="none" strike="noStrike" kern="1200" cap="none" spc="0" normalizeH="0" baseline="0" noProof="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23" name="Google Shape;176;p6">
            <a:extLst>
              <a:ext uri="{FF2B5EF4-FFF2-40B4-BE49-F238E27FC236}">
                <a16:creationId xmlns:a16="http://schemas.microsoft.com/office/drawing/2014/main" id="{CC0FA409-ECD6-A848-9B8E-C00757FC4895}"/>
              </a:ext>
            </a:extLst>
          </p:cNvPr>
          <p:cNvSpPr/>
          <p:nvPr/>
        </p:nvSpPr>
        <p:spPr>
          <a:xfrm>
            <a:off x="5788364" y="2639577"/>
            <a:ext cx="1836000" cy="44591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0" i="0" u="none" strike="noStrike" kern="1200" cap="none" spc="0" normalizeH="0" baseline="0" noProof="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11v11</a:t>
            </a:r>
            <a:endParaRPr kumimoji="0" sz="1800" b="0" i="0" u="none" strike="noStrike" kern="1200" cap="none" spc="0" normalizeH="0" baseline="0" noProof="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24" name="Google Shape;177;p6">
            <a:extLst>
              <a:ext uri="{FF2B5EF4-FFF2-40B4-BE49-F238E27FC236}">
                <a16:creationId xmlns:a16="http://schemas.microsoft.com/office/drawing/2014/main" id="{9E2B9696-9B7C-6448-B866-19D2DC710DA3}"/>
              </a:ext>
            </a:extLst>
          </p:cNvPr>
          <p:cNvSpPr/>
          <p:nvPr/>
        </p:nvSpPr>
        <p:spPr>
          <a:xfrm>
            <a:off x="7956898" y="2639577"/>
            <a:ext cx="1836000" cy="44591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0" i="0" u="none" strike="noStrike" kern="1200" cap="none" spc="0" normalizeH="0" baseline="0" noProof="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11v11</a:t>
            </a:r>
            <a:endParaRPr kumimoji="0" sz="1800" b="0" i="0" u="none" strike="noStrike" kern="1200" cap="none" spc="0" normalizeH="0" baseline="0" noProof="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26" name="Google Shape;198;p6">
            <a:extLst>
              <a:ext uri="{FF2B5EF4-FFF2-40B4-BE49-F238E27FC236}">
                <a16:creationId xmlns:a16="http://schemas.microsoft.com/office/drawing/2014/main" id="{1CDD4169-B812-884D-AD40-7F6007F102E4}"/>
              </a:ext>
            </a:extLst>
          </p:cNvPr>
          <p:cNvSpPr/>
          <p:nvPr/>
        </p:nvSpPr>
        <p:spPr>
          <a:xfrm>
            <a:off x="10125432" y="2639577"/>
            <a:ext cx="1836000" cy="44591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0" i="0" u="none" strike="noStrike" kern="1200" cap="none" spc="0" normalizeH="0" baseline="0" noProof="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11v11</a:t>
            </a:r>
            <a:endParaRPr kumimoji="0" sz="1800" b="0" i="0" u="none" strike="noStrike" kern="1200" cap="none" spc="0" normalizeH="0" baseline="0" noProof="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27" name="Google Shape;170;p6">
            <a:extLst>
              <a:ext uri="{FF2B5EF4-FFF2-40B4-BE49-F238E27FC236}">
                <a16:creationId xmlns:a16="http://schemas.microsoft.com/office/drawing/2014/main" id="{A4499CBB-B17B-BB4C-88C2-08832F95BB2B}"/>
              </a:ext>
            </a:extLst>
          </p:cNvPr>
          <p:cNvSpPr/>
          <p:nvPr/>
        </p:nvSpPr>
        <p:spPr>
          <a:xfrm>
            <a:off x="3619830" y="1957606"/>
            <a:ext cx="1836000" cy="598693"/>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1" i="0" u="none" strike="noStrike" kern="1200" cap="none" spc="0" normalizeH="0" baseline="0" noProof="0" dirty="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U10 – U12</a:t>
            </a:r>
            <a:endParaRPr kumimoji="0" sz="1800" b="1"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28" name="Google Shape;170;p6">
            <a:extLst>
              <a:ext uri="{FF2B5EF4-FFF2-40B4-BE49-F238E27FC236}">
                <a16:creationId xmlns:a16="http://schemas.microsoft.com/office/drawing/2014/main" id="{3024CB05-0F10-FD4B-987E-B44537D6A259}"/>
              </a:ext>
            </a:extLst>
          </p:cNvPr>
          <p:cNvSpPr/>
          <p:nvPr/>
        </p:nvSpPr>
        <p:spPr>
          <a:xfrm>
            <a:off x="5788364" y="1957605"/>
            <a:ext cx="1836000" cy="598693"/>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1" i="0" u="none" strike="noStrike" kern="1200" cap="none" spc="0" normalizeH="0" baseline="0" noProof="0" dirty="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U13 – U14</a:t>
            </a:r>
            <a:endParaRPr kumimoji="0" sz="1800" b="1"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29" name="Google Shape;170;p6">
            <a:extLst>
              <a:ext uri="{FF2B5EF4-FFF2-40B4-BE49-F238E27FC236}">
                <a16:creationId xmlns:a16="http://schemas.microsoft.com/office/drawing/2014/main" id="{8D90550D-C7AB-2E4B-92F3-88AB5CAA51EC}"/>
              </a:ext>
            </a:extLst>
          </p:cNvPr>
          <p:cNvSpPr/>
          <p:nvPr/>
        </p:nvSpPr>
        <p:spPr>
          <a:xfrm>
            <a:off x="7956898" y="1957604"/>
            <a:ext cx="1836000" cy="598693"/>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1" i="0" u="none" strike="noStrike" kern="1200" cap="none" spc="0" normalizeH="0" baseline="0" noProof="0" dirty="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U15 – U16</a:t>
            </a:r>
            <a:endParaRPr kumimoji="0" sz="1800" b="1"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30" name="Google Shape;170;p6">
            <a:extLst>
              <a:ext uri="{FF2B5EF4-FFF2-40B4-BE49-F238E27FC236}">
                <a16:creationId xmlns:a16="http://schemas.microsoft.com/office/drawing/2014/main" id="{B24A73B4-3DD9-5147-B911-2B463173C45D}"/>
              </a:ext>
            </a:extLst>
          </p:cNvPr>
          <p:cNvSpPr/>
          <p:nvPr/>
        </p:nvSpPr>
        <p:spPr>
          <a:xfrm>
            <a:off x="10125432" y="1957604"/>
            <a:ext cx="1836000" cy="598693"/>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nl-BE" sz="1600" b="1" i="0" u="none" strike="noStrike" kern="1200" cap="none" spc="0" normalizeH="0" baseline="0" noProof="0" dirty="0">
                <a:ln>
                  <a:noFill/>
                </a:ln>
                <a:solidFill>
                  <a:srgbClr val="000000"/>
                </a:solidFill>
                <a:effectLst/>
                <a:uLnTx/>
                <a:uFillTx/>
                <a:latin typeface="Futura Medium" panose="020B0602020204020303" pitchFamily="34" charset="-79"/>
                <a:ea typeface="Calibri"/>
                <a:cs typeface="Futura Medium" panose="020B0602020204020303" pitchFamily="34" charset="-79"/>
                <a:sym typeface="Calibri"/>
              </a:rPr>
              <a:t>U18 – U23</a:t>
            </a:r>
            <a:endParaRPr kumimoji="0" sz="1800" b="1"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31" name="Google Shape;179;p6">
            <a:extLst>
              <a:ext uri="{FF2B5EF4-FFF2-40B4-BE49-F238E27FC236}">
                <a16:creationId xmlns:a16="http://schemas.microsoft.com/office/drawing/2014/main" id="{26443657-1258-164F-836C-60C0052CF5E9}"/>
              </a:ext>
            </a:extLst>
          </p:cNvPr>
          <p:cNvSpPr/>
          <p:nvPr/>
        </p:nvSpPr>
        <p:spPr>
          <a:xfrm>
            <a:off x="3618030" y="3209413"/>
            <a:ext cx="1836000" cy="679598"/>
          </a:xfrm>
          <a:prstGeom prst="roundRect">
            <a:avLst>
              <a:gd name="adj" fmla="val 16667"/>
            </a:avLst>
          </a:prstGeom>
          <a:solidFill>
            <a:srgbClr val="E80F0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Calibri"/>
              <a:buNone/>
              <a:tabLst/>
              <a:defRPr/>
            </a:pPr>
            <a:r>
              <a:rPr kumimoji="0" lang="nl-BE" sz="13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Goed Spelende</a:t>
            </a:r>
          </a:p>
          <a:p>
            <a:pPr marL="0" marR="0" lvl="0" indent="0" algn="ctr" defTabSz="914400" rtl="0" eaLnBrk="1" fontAlgn="auto" latinLnBrk="0" hangingPunct="1">
              <a:lnSpc>
                <a:spcPct val="100000"/>
              </a:lnSpc>
              <a:spcBef>
                <a:spcPts val="0"/>
              </a:spcBef>
              <a:spcAft>
                <a:spcPts val="0"/>
              </a:spcAft>
              <a:buClr>
                <a:srgbClr val="FFFFFF"/>
              </a:buClr>
              <a:buSzPts val="1600"/>
              <a:buFont typeface="Calibri"/>
              <a:buNone/>
              <a:tabLst/>
              <a:defRPr/>
            </a:pPr>
            <a:r>
              <a:rPr kumimoji="0" lang="nl-BE" sz="13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voetballer</a:t>
            </a:r>
            <a:endParaRPr kumimoji="0" sz="13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32" name="Google Shape;183;p6">
            <a:extLst>
              <a:ext uri="{FF2B5EF4-FFF2-40B4-BE49-F238E27FC236}">
                <a16:creationId xmlns:a16="http://schemas.microsoft.com/office/drawing/2014/main" id="{35A72422-EFE5-1F4B-827D-342EAA7EE0D0}"/>
              </a:ext>
            </a:extLst>
          </p:cNvPr>
          <p:cNvSpPr/>
          <p:nvPr/>
        </p:nvSpPr>
        <p:spPr>
          <a:xfrm>
            <a:off x="3618030" y="4012935"/>
            <a:ext cx="1836000" cy="528288"/>
          </a:xfrm>
          <a:prstGeom prst="roundRect">
            <a:avLst>
              <a:gd name="adj" fmla="val 16667"/>
            </a:avLst>
          </a:prstGeom>
          <a:solidFill>
            <a:srgbClr val="E80F0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Tx/>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Multisports</a:t>
            </a:r>
          </a:p>
          <a:p>
            <a:pPr marL="0" marR="0" lvl="0" indent="0" algn="ctr" defTabSz="914400" rtl="0" eaLnBrk="1" fontAlgn="auto" latinLnBrk="0" hangingPunct="1">
              <a:lnSpc>
                <a:spcPct val="100000"/>
              </a:lnSpc>
              <a:spcBef>
                <a:spcPts val="0"/>
              </a:spcBef>
              <a:spcAft>
                <a:spcPts val="0"/>
              </a:spcAft>
              <a:buClr>
                <a:srgbClr val="FFFFFF"/>
              </a:buClr>
              <a:buSzPts val="1200"/>
              <a:buFontTx/>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 Readiness to Play</a:t>
            </a:r>
            <a:endParaRPr kumimoji="0" lang="nl-BE" sz="10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39" name="Google Shape;179;p6">
            <a:extLst>
              <a:ext uri="{FF2B5EF4-FFF2-40B4-BE49-F238E27FC236}">
                <a16:creationId xmlns:a16="http://schemas.microsoft.com/office/drawing/2014/main" id="{77D1C6F9-91EB-2D4F-8DF9-82D8747F0162}"/>
              </a:ext>
            </a:extLst>
          </p:cNvPr>
          <p:cNvSpPr/>
          <p:nvPr/>
        </p:nvSpPr>
        <p:spPr>
          <a:xfrm>
            <a:off x="5784764" y="3197864"/>
            <a:ext cx="1836000" cy="679598"/>
          </a:xfrm>
          <a:prstGeom prst="roundRect">
            <a:avLst>
              <a:gd name="adj" fmla="val 16667"/>
            </a:avLst>
          </a:prstGeom>
          <a:solidFill>
            <a:srgbClr val="E80F0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Calibri"/>
              <a:buNone/>
              <a:tabLst/>
              <a:defRPr/>
            </a:pPr>
            <a:r>
              <a:rPr kumimoji="0" lang="nl-BE" sz="1300" b="0" i="0" u="none" strike="noStrike" kern="1200" cap="none" spc="0" normalizeH="0" baseline="0" noProof="0" dirty="0">
                <a:ln>
                  <a:noFill/>
                </a:ln>
                <a:solidFill>
                  <a:srgbClr val="FFFFFF"/>
                </a:solidFill>
                <a:effectLst/>
                <a:uLnTx/>
                <a:uFillTx/>
                <a:latin typeface="Futura Medium" panose="020B0602020204020303" pitchFamily="34" charset="-79"/>
                <a:ea typeface="+mn-ea"/>
                <a:cs typeface="Futura Medium" panose="020B0602020204020303" pitchFamily="34" charset="-79"/>
                <a:sym typeface="Calibri"/>
              </a:rPr>
              <a:t>Goede voetbal-atleet</a:t>
            </a:r>
            <a:endParaRPr kumimoji="0" sz="13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40" name="Google Shape;181;p6">
            <a:extLst>
              <a:ext uri="{FF2B5EF4-FFF2-40B4-BE49-F238E27FC236}">
                <a16:creationId xmlns:a16="http://schemas.microsoft.com/office/drawing/2014/main" id="{33CAFD18-E36A-1449-8BD8-2232112F524F}"/>
              </a:ext>
            </a:extLst>
          </p:cNvPr>
          <p:cNvSpPr/>
          <p:nvPr/>
        </p:nvSpPr>
        <p:spPr>
          <a:xfrm>
            <a:off x="7951498" y="3209413"/>
            <a:ext cx="1836000" cy="668049"/>
          </a:xfrm>
          <a:prstGeom prst="roundRect">
            <a:avLst>
              <a:gd name="adj" fmla="val 16667"/>
            </a:avLst>
          </a:prstGeom>
          <a:solidFill>
            <a:schemeClr val="accent6">
              <a:lumMod val="75000"/>
              <a:lumOff val="2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Calibri"/>
              <a:buNone/>
              <a:tabLst/>
              <a:defRPr/>
            </a:pPr>
            <a:r>
              <a:rPr kumimoji="0" lang="nl-BE" sz="13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Goede team Performance</a:t>
            </a:r>
            <a:endParaRPr kumimoji="0" sz="13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41" name="Google Shape;181;p6">
            <a:extLst>
              <a:ext uri="{FF2B5EF4-FFF2-40B4-BE49-F238E27FC236}">
                <a16:creationId xmlns:a16="http://schemas.microsoft.com/office/drawing/2014/main" id="{90E6F904-1BAA-784E-975B-8257FD944092}"/>
              </a:ext>
            </a:extLst>
          </p:cNvPr>
          <p:cNvSpPr/>
          <p:nvPr/>
        </p:nvSpPr>
        <p:spPr>
          <a:xfrm>
            <a:off x="10118232" y="3206502"/>
            <a:ext cx="1836000" cy="668049"/>
          </a:xfrm>
          <a:prstGeom prst="roundRect">
            <a:avLst>
              <a:gd name="adj" fmla="val 16667"/>
            </a:avLst>
          </a:prstGeom>
          <a:solidFill>
            <a:schemeClr val="accent6">
              <a:lumMod val="75000"/>
              <a:lumOff val="2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Tx/>
              <a:buNone/>
              <a:tabLst/>
              <a:defRPr/>
            </a:pPr>
            <a:r>
              <a:rPr kumimoji="0" lang="nl-BE" sz="13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Optimale individuele performance</a:t>
            </a:r>
            <a:endParaRPr kumimoji="0" lang="nl-BE" sz="13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42" name="Google Shape;183;p6">
            <a:extLst>
              <a:ext uri="{FF2B5EF4-FFF2-40B4-BE49-F238E27FC236}">
                <a16:creationId xmlns:a16="http://schemas.microsoft.com/office/drawing/2014/main" id="{36AD3AC4-98F8-9C4F-B203-EC7101C2D449}"/>
              </a:ext>
            </a:extLst>
          </p:cNvPr>
          <p:cNvSpPr/>
          <p:nvPr/>
        </p:nvSpPr>
        <p:spPr>
          <a:xfrm>
            <a:off x="5784764" y="4021009"/>
            <a:ext cx="1836000" cy="528288"/>
          </a:xfrm>
          <a:prstGeom prst="roundRect">
            <a:avLst>
              <a:gd name="adj" fmla="val 16667"/>
            </a:avLst>
          </a:prstGeom>
          <a:solidFill>
            <a:srgbClr val="E80F0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Groei &amp; Maturiteit</a:t>
            </a: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mn-ea"/>
                <a:cs typeface="Futura Medium" panose="020B0602020204020303" pitchFamily="34" charset="-79"/>
                <a:sym typeface="Calibri"/>
              </a:rPr>
              <a:t>Readiness to Play</a:t>
            </a:r>
            <a:endParaRPr kumimoji="0" sz="10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43" name="Google Shape;183;p6">
            <a:extLst>
              <a:ext uri="{FF2B5EF4-FFF2-40B4-BE49-F238E27FC236}">
                <a16:creationId xmlns:a16="http://schemas.microsoft.com/office/drawing/2014/main" id="{E708EB9F-3E2A-8940-B0DA-52AC96C60F88}"/>
              </a:ext>
            </a:extLst>
          </p:cNvPr>
          <p:cNvSpPr/>
          <p:nvPr/>
        </p:nvSpPr>
        <p:spPr>
          <a:xfrm>
            <a:off x="7951498" y="4013981"/>
            <a:ext cx="1836000" cy="528288"/>
          </a:xfrm>
          <a:prstGeom prst="roundRect">
            <a:avLst>
              <a:gd name="adj" fmla="val 16667"/>
            </a:avLst>
          </a:prstGeom>
          <a:solidFill>
            <a:schemeClr val="accent6">
              <a:lumMod val="75000"/>
              <a:lumOff val="2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Data-geïnformeerde team periodisering</a:t>
            </a: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mn-ea"/>
                <a:cs typeface="Futura Medium" panose="020B0602020204020303" pitchFamily="34" charset="-79"/>
                <a:sym typeface="Calibri"/>
              </a:rPr>
              <a:t>Readiness to Perform</a:t>
            </a:r>
            <a:endParaRPr kumimoji="0" sz="10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44" name="Google Shape;183;p6">
            <a:extLst>
              <a:ext uri="{FF2B5EF4-FFF2-40B4-BE49-F238E27FC236}">
                <a16:creationId xmlns:a16="http://schemas.microsoft.com/office/drawing/2014/main" id="{AB924D34-DA0C-6249-B8D7-E05685A6F9A1}"/>
              </a:ext>
            </a:extLst>
          </p:cNvPr>
          <p:cNvSpPr/>
          <p:nvPr/>
        </p:nvSpPr>
        <p:spPr>
          <a:xfrm>
            <a:off x="10118232" y="4021009"/>
            <a:ext cx="1836000" cy="528288"/>
          </a:xfrm>
          <a:prstGeom prst="roundRect">
            <a:avLst>
              <a:gd name="adj" fmla="val 16667"/>
            </a:avLst>
          </a:prstGeom>
          <a:solidFill>
            <a:schemeClr val="accent6">
              <a:lumMod val="75000"/>
              <a:lumOff val="2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Tx/>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Data-geïnformeerde individueel traject</a:t>
            </a:r>
          </a:p>
          <a:p>
            <a:pPr marL="0" marR="0" lvl="0" indent="0" algn="ctr" defTabSz="914400" rtl="0" eaLnBrk="1" fontAlgn="auto" latinLnBrk="0" hangingPunct="1">
              <a:lnSpc>
                <a:spcPct val="100000"/>
              </a:lnSpc>
              <a:spcBef>
                <a:spcPts val="0"/>
              </a:spcBef>
              <a:spcAft>
                <a:spcPts val="0"/>
              </a:spcAft>
              <a:buClr>
                <a:srgbClr val="FFFFFF"/>
              </a:buClr>
              <a:buSzPts val="1200"/>
              <a:buFontTx/>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mn-ea"/>
                <a:cs typeface="Futura Medium" panose="020B0602020204020303" pitchFamily="34" charset="-79"/>
                <a:sym typeface="Calibri"/>
              </a:rPr>
              <a:t>Readiness to Perform</a:t>
            </a:r>
            <a:endParaRPr kumimoji="0" lang="nl-BE" sz="10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96" name="Google Shape;182;p6">
            <a:extLst>
              <a:ext uri="{FF2B5EF4-FFF2-40B4-BE49-F238E27FC236}">
                <a16:creationId xmlns:a16="http://schemas.microsoft.com/office/drawing/2014/main" id="{3407B9B5-DC4E-A144-BECB-95105875D8AC}"/>
              </a:ext>
            </a:extLst>
          </p:cNvPr>
          <p:cNvSpPr/>
          <p:nvPr/>
        </p:nvSpPr>
        <p:spPr>
          <a:xfrm>
            <a:off x="1451296" y="1252137"/>
            <a:ext cx="4002734" cy="523740"/>
          </a:xfrm>
          <a:prstGeom prst="roundRect">
            <a:avLst>
              <a:gd name="adj" fmla="val 16667"/>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6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TM 4 &amp; 3</a:t>
            </a:r>
            <a:endParaRPr kumimoji="0" sz="16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97" name="Google Shape;182;p6">
            <a:extLst>
              <a:ext uri="{FF2B5EF4-FFF2-40B4-BE49-F238E27FC236}">
                <a16:creationId xmlns:a16="http://schemas.microsoft.com/office/drawing/2014/main" id="{BBDCE8FC-F5C1-0747-844F-E8851CBCA901}"/>
              </a:ext>
            </a:extLst>
          </p:cNvPr>
          <p:cNvSpPr/>
          <p:nvPr/>
        </p:nvSpPr>
        <p:spPr>
          <a:xfrm>
            <a:off x="5784764" y="1252137"/>
            <a:ext cx="3094819" cy="523740"/>
          </a:xfrm>
          <a:prstGeom prst="roundRect">
            <a:avLst>
              <a:gd name="adj" fmla="val 16667"/>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6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TM 2</a:t>
            </a:r>
            <a:endParaRPr kumimoji="0" sz="16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98" name="Google Shape;182;p6">
            <a:extLst>
              <a:ext uri="{FF2B5EF4-FFF2-40B4-BE49-F238E27FC236}">
                <a16:creationId xmlns:a16="http://schemas.microsoft.com/office/drawing/2014/main" id="{0B1C282E-8B31-894B-8EED-E00EAFBCCCD8}"/>
              </a:ext>
            </a:extLst>
          </p:cNvPr>
          <p:cNvSpPr/>
          <p:nvPr/>
        </p:nvSpPr>
        <p:spPr>
          <a:xfrm>
            <a:off x="9210317" y="1250720"/>
            <a:ext cx="2743915" cy="523740"/>
          </a:xfrm>
          <a:prstGeom prst="roundRect">
            <a:avLst>
              <a:gd name="adj" fmla="val 16667"/>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nl-BE" sz="16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TM 1</a:t>
            </a:r>
            <a:endParaRPr kumimoji="0" sz="16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99" name="Google Shape;206;p6">
            <a:extLst>
              <a:ext uri="{FF2B5EF4-FFF2-40B4-BE49-F238E27FC236}">
                <a16:creationId xmlns:a16="http://schemas.microsoft.com/office/drawing/2014/main" id="{AEBB7FD5-26D9-2148-8F69-0080062739D0}"/>
              </a:ext>
            </a:extLst>
          </p:cNvPr>
          <p:cNvSpPr/>
          <p:nvPr/>
        </p:nvSpPr>
        <p:spPr>
          <a:xfrm>
            <a:off x="1451296" y="4813085"/>
            <a:ext cx="1839600" cy="1458454"/>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Nadruk op brede waaier aan voetbal ondersteunende sporten ifv. algemene vaardigheden en motorische ontwikkeling.</a:t>
            </a:r>
          </a:p>
          <a:p>
            <a:pPr marL="0" marR="0" lvl="0" indent="0" algn="ctr" defTabSz="914400" rtl="0" eaLnBrk="1" fontAlgn="auto" latinLnBrk="0" hangingPunct="1">
              <a:lnSpc>
                <a:spcPct val="100000"/>
              </a:lnSpc>
              <a:spcBef>
                <a:spcPts val="0"/>
              </a:spcBef>
              <a:spcAft>
                <a:spcPts val="0"/>
              </a:spcAft>
              <a:buClr>
                <a:srgbClr val="FFFFFF"/>
              </a:buClr>
              <a:buSzPts val="10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Maximalisatie van bewegingstijd</a:t>
            </a:r>
            <a:endParaRPr kumimoji="0" sz="18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100" name="Google Shape;208;p6">
            <a:extLst>
              <a:ext uri="{FF2B5EF4-FFF2-40B4-BE49-F238E27FC236}">
                <a16:creationId xmlns:a16="http://schemas.microsoft.com/office/drawing/2014/main" id="{30DFDEB4-B88E-D041-8B20-79BF3F8FCCF6}"/>
              </a:ext>
            </a:extLst>
          </p:cNvPr>
          <p:cNvSpPr/>
          <p:nvPr/>
        </p:nvSpPr>
        <p:spPr>
          <a:xfrm>
            <a:off x="3618030" y="4813084"/>
            <a:ext cx="1839600" cy="1458453"/>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Nadruk op brede waaier aan  voetbal ondersteunende sporten gericht op functionele vaardigheden.</a:t>
            </a:r>
            <a:b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b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Maximalisatie van bewegingstijd</a:t>
            </a:r>
            <a:endParaRPr kumimoji="0" sz="18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101" name="Google Shape;208;p6">
            <a:extLst>
              <a:ext uri="{FF2B5EF4-FFF2-40B4-BE49-F238E27FC236}">
                <a16:creationId xmlns:a16="http://schemas.microsoft.com/office/drawing/2014/main" id="{D5C2BA0A-9C78-924D-AA86-3105884A8720}"/>
              </a:ext>
            </a:extLst>
          </p:cNvPr>
          <p:cNvSpPr/>
          <p:nvPr/>
        </p:nvSpPr>
        <p:spPr>
          <a:xfrm>
            <a:off x="5786564" y="4813085"/>
            <a:ext cx="1839600" cy="1458452"/>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Calibri"/>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Groei &amp; maturiteit: de  leiddraaad van de maximalisatie als voetbal-atleet als startpunt van performance</a:t>
            </a:r>
            <a:endParaRPr kumimoji="0" sz="18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102" name="Google Shape;208;p6">
            <a:extLst>
              <a:ext uri="{FF2B5EF4-FFF2-40B4-BE49-F238E27FC236}">
                <a16:creationId xmlns:a16="http://schemas.microsoft.com/office/drawing/2014/main" id="{D7E58F70-03AD-C348-9462-7AB283F94E08}"/>
              </a:ext>
            </a:extLst>
          </p:cNvPr>
          <p:cNvSpPr/>
          <p:nvPr/>
        </p:nvSpPr>
        <p:spPr>
          <a:xfrm>
            <a:off x="7953298" y="4813084"/>
            <a:ext cx="1839600" cy="1458451"/>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Tx/>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Gerichte groepstraining en periodisering met positiespecifielke accenten.</a:t>
            </a:r>
            <a:b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b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Doorontwikkeling krachttraining</a:t>
            </a:r>
            <a:endParaRPr kumimoji="0" lang="nl-BE" sz="10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103" name="Google Shape;208;p6">
            <a:extLst>
              <a:ext uri="{FF2B5EF4-FFF2-40B4-BE49-F238E27FC236}">
                <a16:creationId xmlns:a16="http://schemas.microsoft.com/office/drawing/2014/main" id="{AF0FEA9B-3315-F343-B453-381561F1B0A0}"/>
              </a:ext>
            </a:extLst>
          </p:cNvPr>
          <p:cNvSpPr/>
          <p:nvPr/>
        </p:nvSpPr>
        <p:spPr>
          <a:xfrm>
            <a:off x="10123632" y="4813085"/>
            <a:ext cx="1839600" cy="1458450"/>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Tx/>
              <a:buNone/>
              <a:tabLst/>
              <a:defRPr/>
            </a:pP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Your OHL als Gericht maatwerk naar de optimale positie-specifieke  doorontwikkeling richting 1</a:t>
            </a:r>
            <a:r>
              <a:rPr kumimoji="0" lang="nl-BE" sz="1000" b="0" i="0" u="none" strike="noStrike" kern="1200" cap="none" spc="0" normalizeH="0" baseline="3000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e</a:t>
            </a:r>
            <a:r>
              <a:rPr kumimoji="0" lang="nl-BE" sz="1000" b="0" i="0" u="none" strike="noStrike" kern="120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 ploeg</a:t>
            </a:r>
            <a:endParaRPr kumimoji="0" lang="nl-BE" sz="1000" b="0" i="0" u="none" strike="noStrike" kern="1200" cap="none" spc="0" normalizeH="0" baseline="0" noProof="0" dirty="0">
              <a:ln>
                <a:noFill/>
              </a:ln>
              <a:solidFill>
                <a:srgbClr val="050505"/>
              </a:solidFill>
              <a:effectLst/>
              <a:uLnTx/>
              <a:uFillTx/>
              <a:latin typeface="Futura Medium" panose="020B0602020204020303" pitchFamily="34" charset="-79"/>
              <a:ea typeface="+mn-ea"/>
              <a:cs typeface="Futura Medium" panose="020B0602020204020303" pitchFamily="34" charset="-79"/>
            </a:endParaRPr>
          </a:p>
        </p:txBody>
      </p:sp>
      <p:sp>
        <p:nvSpPr>
          <p:cNvPr id="10" name="Google Shape;181;p6">
            <a:extLst>
              <a:ext uri="{FF2B5EF4-FFF2-40B4-BE49-F238E27FC236}">
                <a16:creationId xmlns:a16="http://schemas.microsoft.com/office/drawing/2014/main" id="{C3C11279-F120-30B7-38AB-DD97B15A6860}"/>
              </a:ext>
            </a:extLst>
          </p:cNvPr>
          <p:cNvSpPr/>
          <p:nvPr/>
        </p:nvSpPr>
        <p:spPr>
          <a:xfrm>
            <a:off x="7961583" y="3247298"/>
            <a:ext cx="1836000" cy="668049"/>
          </a:xfrm>
          <a:prstGeom prst="roundRect">
            <a:avLst>
              <a:gd name="adj" fmla="val 16667"/>
            </a:avLst>
          </a:prstGeom>
          <a:solidFill>
            <a:srgbClr val="050505">
              <a:lumMod val="75000"/>
              <a:lumOff val="25000"/>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600"/>
              <a:buFont typeface="Calibri"/>
              <a:buNone/>
              <a:tabLst/>
              <a:defRPr/>
            </a:pPr>
            <a:r>
              <a:rPr kumimoji="0" lang="nl-BE" sz="1300" b="0" i="0" u="none" strike="noStrike" kern="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Goede team Performance</a:t>
            </a:r>
            <a:endParaRPr kumimoji="0" sz="1300" b="0" i="0" u="none" strike="noStrike" kern="0" cap="none" spc="0" normalizeH="0" baseline="0" noProof="0" dirty="0">
              <a:ln>
                <a:noFill/>
              </a:ln>
              <a:solidFill>
                <a:srgbClr val="050505"/>
              </a:solidFill>
              <a:effectLst/>
              <a:uLnTx/>
              <a:uFillTx/>
              <a:latin typeface="Futura Medium" panose="020B0602020204020303" pitchFamily="34" charset="-79"/>
              <a:cs typeface="Futura Medium" panose="020B0602020204020303" pitchFamily="34" charset="-79"/>
            </a:endParaRPr>
          </a:p>
        </p:txBody>
      </p:sp>
      <p:sp>
        <p:nvSpPr>
          <p:cNvPr id="11" name="Google Shape;181;p6">
            <a:extLst>
              <a:ext uri="{FF2B5EF4-FFF2-40B4-BE49-F238E27FC236}">
                <a16:creationId xmlns:a16="http://schemas.microsoft.com/office/drawing/2014/main" id="{B3182332-A0C6-6EAF-81B6-1E2EB48424E9}"/>
              </a:ext>
            </a:extLst>
          </p:cNvPr>
          <p:cNvSpPr/>
          <p:nvPr/>
        </p:nvSpPr>
        <p:spPr>
          <a:xfrm>
            <a:off x="10128317" y="3244387"/>
            <a:ext cx="1836000" cy="668049"/>
          </a:xfrm>
          <a:prstGeom prst="roundRect">
            <a:avLst>
              <a:gd name="adj" fmla="val 16667"/>
            </a:avLst>
          </a:prstGeom>
          <a:solidFill>
            <a:srgbClr val="050505">
              <a:lumMod val="75000"/>
              <a:lumOff val="25000"/>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600"/>
              <a:buFontTx/>
              <a:buNone/>
              <a:tabLst/>
              <a:defRPr/>
            </a:pPr>
            <a:r>
              <a:rPr kumimoji="0" lang="nl-BE" sz="1300" b="0" i="0" u="none" strike="noStrike" kern="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Optimale individuele performance</a:t>
            </a:r>
            <a:endParaRPr kumimoji="0" lang="nl-BE" sz="1300" b="0" i="0" u="none" strike="noStrike" kern="0" cap="none" spc="0" normalizeH="0" baseline="0" noProof="0" dirty="0">
              <a:ln>
                <a:noFill/>
              </a:ln>
              <a:solidFill>
                <a:srgbClr val="050505"/>
              </a:solidFill>
              <a:effectLst/>
              <a:uLnTx/>
              <a:uFillTx/>
              <a:latin typeface="Futura Medium" panose="020B0602020204020303" pitchFamily="34" charset="-79"/>
              <a:cs typeface="Futura Medium" panose="020B0602020204020303" pitchFamily="34" charset="-79"/>
            </a:endParaRPr>
          </a:p>
        </p:txBody>
      </p:sp>
      <p:sp>
        <p:nvSpPr>
          <p:cNvPr id="16" name="Google Shape;183;p6">
            <a:extLst>
              <a:ext uri="{FF2B5EF4-FFF2-40B4-BE49-F238E27FC236}">
                <a16:creationId xmlns:a16="http://schemas.microsoft.com/office/drawing/2014/main" id="{9E3A8471-22B9-40DF-7588-F4CB15E3340F}"/>
              </a:ext>
            </a:extLst>
          </p:cNvPr>
          <p:cNvSpPr/>
          <p:nvPr/>
        </p:nvSpPr>
        <p:spPr>
          <a:xfrm>
            <a:off x="7961583" y="4051866"/>
            <a:ext cx="1836000" cy="528288"/>
          </a:xfrm>
          <a:prstGeom prst="roundRect">
            <a:avLst>
              <a:gd name="adj" fmla="val 16667"/>
            </a:avLst>
          </a:prstGeom>
          <a:solidFill>
            <a:srgbClr val="050505">
              <a:lumMod val="75000"/>
              <a:lumOff val="25000"/>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200"/>
              <a:buFont typeface="Calibri"/>
              <a:buNone/>
              <a:tabLst/>
              <a:defRPr/>
            </a:pPr>
            <a:r>
              <a:rPr kumimoji="0" lang="nl-BE" sz="1000" b="0" i="0" u="none" strike="noStrike" kern="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Data-geïnformeerde team periodisering</a:t>
            </a:r>
          </a:p>
          <a:p>
            <a:pPr marL="0" marR="0" lvl="0" indent="0" algn="ctr" defTabSz="914400" eaLnBrk="1" fontAlgn="auto" latinLnBrk="0" hangingPunct="1">
              <a:lnSpc>
                <a:spcPct val="100000"/>
              </a:lnSpc>
              <a:spcBef>
                <a:spcPts val="0"/>
              </a:spcBef>
              <a:spcAft>
                <a:spcPts val="0"/>
              </a:spcAft>
              <a:buClr>
                <a:srgbClr val="FFFFFF"/>
              </a:buClr>
              <a:buSzPts val="1200"/>
              <a:buFont typeface="Calibri"/>
              <a:buNone/>
              <a:tabLst/>
              <a:defRPr/>
            </a:pPr>
            <a:r>
              <a:rPr kumimoji="0" lang="nl-BE" sz="1000" b="0" i="0" u="none" strike="noStrike" kern="0" cap="none" spc="0" normalizeH="0" baseline="0" noProof="0" dirty="0">
                <a:ln>
                  <a:noFill/>
                </a:ln>
                <a:solidFill>
                  <a:srgbClr val="FFFFFF"/>
                </a:solidFill>
                <a:effectLst/>
                <a:uLnTx/>
                <a:uFillTx/>
                <a:latin typeface="Futura Medium" panose="020B0602020204020303" pitchFamily="34" charset="-79"/>
                <a:cs typeface="Futura Medium" panose="020B0602020204020303" pitchFamily="34" charset="-79"/>
                <a:sym typeface="Calibri"/>
              </a:rPr>
              <a:t>Readiness to Perform</a:t>
            </a:r>
            <a:endParaRPr kumimoji="0" sz="1000" b="0" i="0" u="none" strike="noStrike" kern="0" cap="none" spc="0" normalizeH="0" baseline="0" noProof="0" dirty="0">
              <a:ln>
                <a:noFill/>
              </a:ln>
              <a:solidFill>
                <a:srgbClr val="050505"/>
              </a:solidFill>
              <a:effectLst/>
              <a:uLnTx/>
              <a:uFillTx/>
              <a:latin typeface="Futura Medium" panose="020B0602020204020303" pitchFamily="34" charset="-79"/>
              <a:cs typeface="Futura Medium" panose="020B0602020204020303" pitchFamily="34" charset="-79"/>
            </a:endParaRPr>
          </a:p>
        </p:txBody>
      </p:sp>
      <p:sp>
        <p:nvSpPr>
          <p:cNvPr id="17" name="Google Shape;183;p6">
            <a:extLst>
              <a:ext uri="{FF2B5EF4-FFF2-40B4-BE49-F238E27FC236}">
                <a16:creationId xmlns:a16="http://schemas.microsoft.com/office/drawing/2014/main" id="{291BEC9D-41E4-D2ED-8155-2F5DE26BCF44}"/>
              </a:ext>
            </a:extLst>
          </p:cNvPr>
          <p:cNvSpPr/>
          <p:nvPr/>
        </p:nvSpPr>
        <p:spPr>
          <a:xfrm>
            <a:off x="10128317" y="4058894"/>
            <a:ext cx="1836000" cy="528288"/>
          </a:xfrm>
          <a:prstGeom prst="roundRect">
            <a:avLst>
              <a:gd name="adj" fmla="val 16667"/>
            </a:avLst>
          </a:prstGeom>
          <a:solidFill>
            <a:srgbClr val="050505">
              <a:lumMod val="75000"/>
              <a:lumOff val="25000"/>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200"/>
              <a:buFontTx/>
              <a:buNone/>
              <a:tabLst/>
              <a:defRPr/>
            </a:pPr>
            <a:r>
              <a:rPr kumimoji="0" lang="nl-BE" sz="1000" b="0" i="0" u="none" strike="noStrike" kern="0" cap="none" spc="0" normalizeH="0" baseline="0" noProof="0" dirty="0">
                <a:ln>
                  <a:noFill/>
                </a:ln>
                <a:solidFill>
                  <a:srgbClr val="FFFFFF"/>
                </a:solidFill>
                <a:effectLst/>
                <a:uLnTx/>
                <a:uFillTx/>
                <a:latin typeface="Futura Medium" panose="020B0602020204020303" pitchFamily="34" charset="-79"/>
                <a:ea typeface="Calibri"/>
                <a:cs typeface="Futura Medium" panose="020B0602020204020303" pitchFamily="34" charset="-79"/>
                <a:sym typeface="Calibri"/>
              </a:rPr>
              <a:t>Data-geïnformeerde individueel traject</a:t>
            </a:r>
          </a:p>
          <a:p>
            <a:pPr marL="0" marR="0" lvl="0" indent="0" algn="ctr" defTabSz="914400" eaLnBrk="1" fontAlgn="auto" latinLnBrk="0" hangingPunct="1">
              <a:lnSpc>
                <a:spcPct val="100000"/>
              </a:lnSpc>
              <a:spcBef>
                <a:spcPts val="0"/>
              </a:spcBef>
              <a:spcAft>
                <a:spcPts val="0"/>
              </a:spcAft>
              <a:buClr>
                <a:srgbClr val="FFFFFF"/>
              </a:buClr>
              <a:buSzPts val="1200"/>
              <a:buFontTx/>
              <a:buNone/>
              <a:tabLst/>
              <a:defRPr/>
            </a:pPr>
            <a:r>
              <a:rPr kumimoji="0" lang="nl-BE" sz="1000" b="0" i="0" u="none" strike="noStrike" kern="0" cap="none" spc="0" normalizeH="0" baseline="0" noProof="0" dirty="0">
                <a:ln>
                  <a:noFill/>
                </a:ln>
                <a:solidFill>
                  <a:srgbClr val="FFFFFF"/>
                </a:solidFill>
                <a:effectLst/>
                <a:uLnTx/>
                <a:uFillTx/>
                <a:latin typeface="Futura Medium" panose="020B0602020204020303" pitchFamily="34" charset="-79"/>
                <a:cs typeface="Futura Medium" panose="020B0602020204020303" pitchFamily="34" charset="-79"/>
                <a:sym typeface="Calibri"/>
              </a:rPr>
              <a:t>Readiness to Perform</a:t>
            </a:r>
            <a:endParaRPr kumimoji="0" lang="nl-BE" sz="1000" b="0" i="0" u="none" strike="noStrike" kern="0" cap="none" spc="0" normalizeH="0" baseline="0" noProof="0" dirty="0">
              <a:ln>
                <a:noFill/>
              </a:ln>
              <a:solidFill>
                <a:srgbClr val="050505"/>
              </a:solidFill>
              <a:effectLst/>
              <a:uLnTx/>
              <a:uFillTx/>
              <a:latin typeface="Futura Medium" panose="020B0602020204020303" pitchFamily="34" charset="-79"/>
              <a:cs typeface="Futura Medium" panose="020B0602020204020303" pitchFamily="34" charset="-79"/>
            </a:endParaRPr>
          </a:p>
        </p:txBody>
      </p:sp>
      <p:sp>
        <p:nvSpPr>
          <p:cNvPr id="19" name="Tekstvak 18">
            <a:extLst>
              <a:ext uri="{FF2B5EF4-FFF2-40B4-BE49-F238E27FC236}">
                <a16:creationId xmlns:a16="http://schemas.microsoft.com/office/drawing/2014/main" id="{C2C7BF15-2924-9804-0FCD-229025BDC2B8}"/>
              </a:ext>
            </a:extLst>
          </p:cNvPr>
          <p:cNvSpPr txBox="1"/>
          <p:nvPr/>
        </p:nvSpPr>
        <p:spPr>
          <a:xfrm>
            <a:off x="262384" y="3377877"/>
            <a:ext cx="1006868" cy="369332"/>
          </a:xfrm>
          <a:prstGeom prst="rect">
            <a:avLst/>
          </a:prstGeom>
          <a:noFill/>
        </p:spPr>
        <p:txBody>
          <a:bodyPr wrap="square" rtlCol="0">
            <a:spAutoFit/>
          </a:bodyPr>
          <a:lstStyle/>
          <a:p>
            <a:r>
              <a:rPr lang="nl-BE" dirty="0"/>
              <a:t>Doel?</a:t>
            </a:r>
          </a:p>
        </p:txBody>
      </p:sp>
      <p:sp>
        <p:nvSpPr>
          <p:cNvPr id="20" name="Tekstvak 19">
            <a:extLst>
              <a:ext uri="{FF2B5EF4-FFF2-40B4-BE49-F238E27FC236}">
                <a16:creationId xmlns:a16="http://schemas.microsoft.com/office/drawing/2014/main" id="{F94FF930-C977-FEF9-AE98-B494B036EDA2}"/>
              </a:ext>
            </a:extLst>
          </p:cNvPr>
          <p:cNvSpPr txBox="1"/>
          <p:nvPr/>
        </p:nvSpPr>
        <p:spPr>
          <a:xfrm>
            <a:off x="289357" y="4100487"/>
            <a:ext cx="1006868" cy="369332"/>
          </a:xfrm>
          <a:prstGeom prst="rect">
            <a:avLst/>
          </a:prstGeom>
          <a:noFill/>
        </p:spPr>
        <p:txBody>
          <a:bodyPr wrap="square" rtlCol="0">
            <a:spAutoFit/>
          </a:bodyPr>
          <a:lstStyle/>
          <a:p>
            <a:r>
              <a:rPr lang="nl-BE" dirty="0"/>
              <a:t>Wat?</a:t>
            </a:r>
          </a:p>
        </p:txBody>
      </p:sp>
      <p:sp>
        <p:nvSpPr>
          <p:cNvPr id="21" name="Tekstvak 20">
            <a:extLst>
              <a:ext uri="{FF2B5EF4-FFF2-40B4-BE49-F238E27FC236}">
                <a16:creationId xmlns:a16="http://schemas.microsoft.com/office/drawing/2014/main" id="{8E3941E6-FC42-13E4-E32D-050BA7AC707B}"/>
              </a:ext>
            </a:extLst>
          </p:cNvPr>
          <p:cNvSpPr txBox="1"/>
          <p:nvPr/>
        </p:nvSpPr>
        <p:spPr>
          <a:xfrm>
            <a:off x="342190" y="5351954"/>
            <a:ext cx="1006868" cy="369332"/>
          </a:xfrm>
          <a:prstGeom prst="rect">
            <a:avLst/>
          </a:prstGeom>
          <a:noFill/>
        </p:spPr>
        <p:txBody>
          <a:bodyPr wrap="square" rtlCol="0">
            <a:spAutoFit/>
          </a:bodyPr>
          <a:lstStyle/>
          <a:p>
            <a:r>
              <a:rPr lang="nl-BE" dirty="0"/>
              <a:t>Hoe?</a:t>
            </a:r>
          </a:p>
        </p:txBody>
      </p:sp>
    </p:spTree>
    <p:extLst>
      <p:ext uri="{BB962C8B-B14F-4D97-AF65-F5344CB8AC3E}">
        <p14:creationId xmlns:p14="http://schemas.microsoft.com/office/powerpoint/2010/main" val="365113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9" grpId="0" animBg="1"/>
      <p:bldP spid="42" grpId="0" animBg="1"/>
      <p:bldP spid="96" grpId="0" animBg="1"/>
      <p:bldP spid="97" grpId="0" animBg="1"/>
      <p:bldP spid="98" grpId="0" animBg="1"/>
      <p:bldP spid="99" grpId="0" animBg="1"/>
      <p:bldP spid="100" grpId="0" animBg="1"/>
      <p:bldP spid="101" grpId="0" animBg="1"/>
      <p:bldP spid="102" grpId="0" animBg="1"/>
      <p:bldP spid="103" grpId="0" animBg="1"/>
      <p:bldP spid="10" grpId="0" animBg="1"/>
      <p:bldP spid="11" grpId="0" animBg="1"/>
      <p:bldP spid="16" grpId="0" animBg="1"/>
      <p:bldP spid="17" grpId="0" animBg="1"/>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AB3B9117-A5F4-D37A-0524-DE97E387191E}"/>
              </a:ext>
            </a:extLst>
          </p:cNvPr>
          <p:cNvSpPr>
            <a:spLocks noGrp="1"/>
          </p:cNvSpPr>
          <p:nvPr>
            <p:ph type="body" sz="quarter" idx="15"/>
          </p:nvPr>
        </p:nvSpPr>
        <p:spPr/>
        <p:txBody>
          <a:bodyPr/>
          <a:lstStyle/>
          <a:p>
            <a:endParaRPr lang="nl-BE"/>
          </a:p>
        </p:txBody>
      </p:sp>
      <p:sp>
        <p:nvSpPr>
          <p:cNvPr id="6" name="Tijdelijke aanduiding voor tekst 5">
            <a:extLst>
              <a:ext uri="{FF2B5EF4-FFF2-40B4-BE49-F238E27FC236}">
                <a16:creationId xmlns:a16="http://schemas.microsoft.com/office/drawing/2014/main" id="{9381293D-6718-8EEE-21A8-486EE16BE727}"/>
              </a:ext>
            </a:extLst>
          </p:cNvPr>
          <p:cNvSpPr>
            <a:spLocks noGrp="1"/>
          </p:cNvSpPr>
          <p:nvPr>
            <p:ph type="body" sz="quarter" idx="10"/>
          </p:nvPr>
        </p:nvSpPr>
        <p:spPr/>
        <p:txBody>
          <a:bodyPr/>
          <a:lstStyle/>
          <a:p>
            <a:r>
              <a:rPr lang="nl-BE" dirty="0"/>
              <a:t>Hoe doen we dat?</a:t>
            </a:r>
          </a:p>
        </p:txBody>
      </p:sp>
      <p:sp>
        <p:nvSpPr>
          <p:cNvPr id="7" name="Tijdelijke aanduiding voor tekst 6">
            <a:extLst>
              <a:ext uri="{FF2B5EF4-FFF2-40B4-BE49-F238E27FC236}">
                <a16:creationId xmlns:a16="http://schemas.microsoft.com/office/drawing/2014/main" id="{6A6C8174-1248-D5C8-2586-D82FFA00EDE2}"/>
              </a:ext>
            </a:extLst>
          </p:cNvPr>
          <p:cNvSpPr>
            <a:spLocks noGrp="1"/>
          </p:cNvSpPr>
          <p:nvPr>
            <p:ph type="body" sz="quarter" idx="11"/>
          </p:nvPr>
        </p:nvSpPr>
        <p:spPr/>
        <p:txBody>
          <a:bodyPr/>
          <a:lstStyle/>
          <a:p>
            <a:r>
              <a:rPr lang="nl-BE" dirty="0"/>
              <a:t>Prov - Reg</a:t>
            </a:r>
          </a:p>
        </p:txBody>
      </p:sp>
    </p:spTree>
    <p:extLst>
      <p:ext uri="{BB962C8B-B14F-4D97-AF65-F5344CB8AC3E}">
        <p14:creationId xmlns:p14="http://schemas.microsoft.com/office/powerpoint/2010/main" val="3879414500"/>
      </p:ext>
    </p:extLst>
  </p:cSld>
  <p:clrMapOvr>
    <a:masterClrMapping/>
  </p:clrMapOvr>
</p:sld>
</file>

<file path=ppt/theme/theme1.xml><?xml version="1.0" encoding="utf-8"?>
<a:theme xmlns:a="http://schemas.openxmlformats.org/drawingml/2006/main" name="HOLDING SLIDES">
  <a:themeElements>
    <a:clrScheme name="OH Leuven 1">
      <a:dk1>
        <a:srgbClr val="000000"/>
      </a:dk1>
      <a:lt1>
        <a:srgbClr val="FFFFFF"/>
      </a:lt1>
      <a:dk2>
        <a:srgbClr val="44546A"/>
      </a:dk2>
      <a:lt2>
        <a:srgbClr val="E7E6E6"/>
      </a:lt2>
      <a:accent1>
        <a:srgbClr val="FF0000"/>
      </a:accent1>
      <a:accent2>
        <a:srgbClr val="36BD00"/>
      </a:accent2>
      <a:accent3>
        <a:srgbClr val="A5A5A5"/>
      </a:accent3>
      <a:accent4>
        <a:srgbClr val="FFC000"/>
      </a:accent4>
      <a:accent5>
        <a:srgbClr val="5B9BD5"/>
      </a:accent5>
      <a:accent6>
        <a:srgbClr val="70AD47"/>
      </a:accent6>
      <a:hlink>
        <a:srgbClr val="0563C1"/>
      </a:hlink>
      <a:folHlink>
        <a:srgbClr val="954F72"/>
      </a:folHlink>
    </a:clrScheme>
    <a:fontScheme name="OHL fonts">
      <a:majorFont>
        <a:latin typeface="Futura PT Bold"/>
        <a:ea typeface=""/>
        <a:cs typeface=""/>
      </a:majorFont>
      <a:minorFont>
        <a:latin typeface="Futura 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S">
  <a:themeElements>
    <a:clrScheme name="OH Leuven - colors">
      <a:dk1>
        <a:srgbClr val="000000"/>
      </a:dk1>
      <a:lt1>
        <a:srgbClr val="FFFFFF"/>
      </a:lt1>
      <a:dk2>
        <a:srgbClr val="44546A"/>
      </a:dk2>
      <a:lt2>
        <a:srgbClr val="E7E6E6"/>
      </a:lt2>
      <a:accent1>
        <a:srgbClr val="FF0000"/>
      </a:accent1>
      <a:accent2>
        <a:srgbClr val="36BD00"/>
      </a:accent2>
      <a:accent3>
        <a:srgbClr val="A5A5A5"/>
      </a:accent3>
      <a:accent4>
        <a:srgbClr val="FFC000"/>
      </a:accent4>
      <a:accent5>
        <a:srgbClr val="164094"/>
      </a:accent5>
      <a:accent6>
        <a:srgbClr val="FFFFFF"/>
      </a:accent6>
      <a:hlink>
        <a:srgbClr val="164094"/>
      </a:hlink>
      <a:folHlink>
        <a:srgbClr val="443F94"/>
      </a:folHlink>
    </a:clrScheme>
    <a:fontScheme name="OHL fonts">
      <a:majorFont>
        <a:latin typeface="Futura PT Bold"/>
        <a:ea typeface=""/>
        <a:cs typeface=""/>
      </a:majorFont>
      <a:minorFont>
        <a:latin typeface="Futura 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VIDERS">
  <a:themeElements>
    <a:clrScheme name="OH Leuven - colors">
      <a:dk1>
        <a:srgbClr val="000000"/>
      </a:dk1>
      <a:lt1>
        <a:srgbClr val="FFFFFF"/>
      </a:lt1>
      <a:dk2>
        <a:srgbClr val="44546A"/>
      </a:dk2>
      <a:lt2>
        <a:srgbClr val="E7E6E6"/>
      </a:lt2>
      <a:accent1>
        <a:srgbClr val="FF0000"/>
      </a:accent1>
      <a:accent2>
        <a:srgbClr val="36BD00"/>
      </a:accent2>
      <a:accent3>
        <a:srgbClr val="A5A5A5"/>
      </a:accent3>
      <a:accent4>
        <a:srgbClr val="FFC000"/>
      </a:accent4>
      <a:accent5>
        <a:srgbClr val="164094"/>
      </a:accent5>
      <a:accent6>
        <a:srgbClr val="FFFFFF"/>
      </a:accent6>
      <a:hlink>
        <a:srgbClr val="164094"/>
      </a:hlink>
      <a:folHlink>
        <a:srgbClr val="443F94"/>
      </a:folHlink>
    </a:clrScheme>
    <a:fontScheme name="OHL fonts">
      <a:majorFont>
        <a:latin typeface="Futura PT Bold"/>
        <a:ea typeface=""/>
        <a:cs typeface=""/>
      </a:majorFont>
      <a:minorFont>
        <a:latin typeface="Futura 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S">
  <a:themeElements>
    <a:clrScheme name="Custom 1">
      <a:dk1>
        <a:srgbClr val="050505"/>
      </a:dk1>
      <a:lt1>
        <a:srgbClr val="FFFFFF"/>
      </a:lt1>
      <a:dk2>
        <a:srgbClr val="343839"/>
      </a:dk2>
      <a:lt2>
        <a:srgbClr val="FFFFFF"/>
      </a:lt2>
      <a:accent1>
        <a:srgbClr val="35A936"/>
      </a:accent1>
      <a:accent2>
        <a:srgbClr val="343839"/>
      </a:accent2>
      <a:accent3>
        <a:srgbClr val="D0D2D3"/>
      </a:accent3>
      <a:accent4>
        <a:srgbClr val="E80F0F"/>
      </a:accent4>
      <a:accent5>
        <a:srgbClr val="A08958"/>
      </a:accent5>
      <a:accent6>
        <a:srgbClr val="050505"/>
      </a:accent6>
      <a:hlink>
        <a:srgbClr val="FFFFFF"/>
      </a:hlink>
      <a:folHlink>
        <a:srgbClr val="050505"/>
      </a:folHlink>
    </a:clrScheme>
    <a:fontScheme name="OHL fonts">
      <a:majorFont>
        <a:latin typeface="Futura PT Bold"/>
        <a:ea typeface=""/>
        <a:cs typeface=""/>
      </a:majorFont>
      <a:minorFont>
        <a:latin typeface="Futura 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1509</Words>
  <Application>Microsoft Office PowerPoint</Application>
  <PresentationFormat>Breedbeeld</PresentationFormat>
  <Paragraphs>432</Paragraphs>
  <Slides>42</Slides>
  <Notes>1</Notes>
  <HiddenSlides>0</HiddenSlides>
  <MMClips>0</MMClips>
  <ScaleCrop>false</ScaleCrop>
  <HeadingPairs>
    <vt:vector size="6" baseType="variant">
      <vt:variant>
        <vt:lpstr>Gebruikte lettertypen</vt:lpstr>
      </vt:variant>
      <vt:variant>
        <vt:i4>14</vt:i4>
      </vt:variant>
      <vt:variant>
        <vt:lpstr>Thema</vt:lpstr>
      </vt:variant>
      <vt:variant>
        <vt:i4>4</vt:i4>
      </vt:variant>
      <vt:variant>
        <vt:lpstr>Diatitels</vt:lpstr>
      </vt:variant>
      <vt:variant>
        <vt:i4>42</vt:i4>
      </vt:variant>
    </vt:vector>
  </HeadingPairs>
  <TitlesOfParts>
    <vt:vector size="60" baseType="lpstr">
      <vt:lpstr>Arial</vt:lpstr>
      <vt:lpstr>Avenir Book</vt:lpstr>
      <vt:lpstr>Avenir Next</vt:lpstr>
      <vt:lpstr>Calibri</vt:lpstr>
      <vt:lpstr>Courier New</vt:lpstr>
      <vt:lpstr>Futura</vt:lpstr>
      <vt:lpstr>Futura Book</vt:lpstr>
      <vt:lpstr>Futura Medium</vt:lpstr>
      <vt:lpstr>Futura PT Bold</vt:lpstr>
      <vt:lpstr>Futura PT Book</vt:lpstr>
      <vt:lpstr>Futura PT Heavy</vt:lpstr>
      <vt:lpstr>Futura PT Light</vt:lpstr>
      <vt:lpstr>Futura PT Medium</vt:lpstr>
      <vt:lpstr>Wingdings</vt:lpstr>
      <vt:lpstr>HOLDING SLIDES</vt:lpstr>
      <vt:lpstr>DIVIDERS</vt:lpstr>
      <vt:lpstr>1_DIVIDERS</vt:lpstr>
      <vt:lpstr>CONTENT SLIDES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friend™</dc:creator>
  <cp:lastModifiedBy>Noah Raeymaekers</cp:lastModifiedBy>
  <cp:revision>251</cp:revision>
  <dcterms:created xsi:type="dcterms:W3CDTF">2020-04-28T10:57:05Z</dcterms:created>
  <dcterms:modified xsi:type="dcterms:W3CDTF">2023-07-31T13:47:44Z</dcterms:modified>
</cp:coreProperties>
</file>